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4"/>
  </p:sldMasterIdLst>
  <p:notesMasterIdLst>
    <p:notesMasterId r:id="rId17"/>
  </p:notesMasterIdLst>
  <p:sldIdLst>
    <p:sldId id="6106" r:id="rId5"/>
    <p:sldId id="6116" r:id="rId6"/>
    <p:sldId id="6117" r:id="rId7"/>
    <p:sldId id="6118" r:id="rId8"/>
    <p:sldId id="6119" r:id="rId9"/>
    <p:sldId id="6125" r:id="rId10"/>
    <p:sldId id="6126" r:id="rId11"/>
    <p:sldId id="6121" r:id="rId12"/>
    <p:sldId id="6127" r:id="rId13"/>
    <p:sldId id="6128" r:id="rId14"/>
    <p:sldId id="6123" r:id="rId15"/>
    <p:sldId id="6124"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2A192C5-6F0C-7784-0F40-156C32C93D99}" name="Claudia Geluk" initials="CG" userId="S::geluk@unhcr.org::c61e2e69-2128-4f90-b33e-1cbaccf048a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ara Cooper" initials="SC" lastIdx="10" clrIdx="0">
    <p:extLst>
      <p:ext uri="{19B8F6BF-5375-455C-9EA6-DF929625EA0E}">
        <p15:presenceInfo xmlns:p15="http://schemas.microsoft.com/office/powerpoint/2012/main" userId="S::cooper@unhcr.org::7a9386de-4749-44cf-b81c-6473db8c997a" providerId="AD"/>
      </p:ext>
    </p:extLst>
  </p:cmAuthor>
  <p:cmAuthor id="2" name="Diana Ruano Ortiz" initials="DRO" lastIdx="1" clrIdx="1">
    <p:extLst>
      <p:ext uri="{19B8F6BF-5375-455C-9EA6-DF929625EA0E}">
        <p15:presenceInfo xmlns:p15="http://schemas.microsoft.com/office/powerpoint/2012/main" userId="S::ruanoort@unhcr.org::ca7c1a67-df69-4870-b228-30d960fc498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88B6E0"/>
    <a:srgbClr val="ACC804"/>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B9F1E9E-968C-4E39-B491-366FD6F162F8}" v="201" dt="2023-11-01T08:15:12.46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541" autoAdjust="0"/>
  </p:normalViewPr>
  <p:slideViewPr>
    <p:cSldViewPr snapToGrid="0">
      <p:cViewPr>
        <p:scale>
          <a:sx n="60" d="100"/>
          <a:sy n="60" d="100"/>
        </p:scale>
        <p:origin x="432" y="-93"/>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laudia Geluk" userId="c61e2e69-2128-4f90-b33e-1cbaccf048a8" providerId="ADAL" clId="{7B9F1E9E-968C-4E39-B491-366FD6F162F8}"/>
    <pc:docChg chg="undo redo custSel addSld delSld modSld sldOrd">
      <pc:chgData name="Claudia Geluk" userId="c61e2e69-2128-4f90-b33e-1cbaccf048a8" providerId="ADAL" clId="{7B9F1E9E-968C-4E39-B491-366FD6F162F8}" dt="2023-11-01T08:17:24.172" v="1753" actId="47"/>
      <pc:docMkLst>
        <pc:docMk/>
      </pc:docMkLst>
      <pc:sldChg chg="del">
        <pc:chgData name="Claudia Geluk" userId="c61e2e69-2128-4f90-b33e-1cbaccf048a8" providerId="ADAL" clId="{7B9F1E9E-968C-4E39-B491-366FD6F162F8}" dt="2023-11-01T06:38:15.291" v="0" actId="47"/>
        <pc:sldMkLst>
          <pc:docMk/>
          <pc:sldMk cId="2639012344" sldId="330"/>
        </pc:sldMkLst>
      </pc:sldChg>
      <pc:sldChg chg="del">
        <pc:chgData name="Claudia Geluk" userId="c61e2e69-2128-4f90-b33e-1cbaccf048a8" providerId="ADAL" clId="{7B9F1E9E-968C-4E39-B491-366FD6F162F8}" dt="2023-11-01T06:38:16.961" v="1" actId="47"/>
        <pc:sldMkLst>
          <pc:docMk/>
          <pc:sldMk cId="3652222720" sldId="6080"/>
        </pc:sldMkLst>
      </pc:sldChg>
      <pc:sldChg chg="addSp delSp modSp del mod">
        <pc:chgData name="Claudia Geluk" userId="c61e2e69-2128-4f90-b33e-1cbaccf048a8" providerId="ADAL" clId="{7B9F1E9E-968C-4E39-B491-366FD6F162F8}" dt="2023-11-01T06:53:15.167" v="382" actId="47"/>
        <pc:sldMkLst>
          <pc:docMk/>
          <pc:sldMk cId="1329565246" sldId="6107"/>
        </pc:sldMkLst>
        <pc:spChg chg="mod">
          <ac:chgData name="Claudia Geluk" userId="c61e2e69-2128-4f90-b33e-1cbaccf048a8" providerId="ADAL" clId="{7B9F1E9E-968C-4E39-B491-366FD6F162F8}" dt="2023-11-01T06:40:43.985" v="14" actId="20577"/>
          <ac:spMkLst>
            <pc:docMk/>
            <pc:sldMk cId="1329565246" sldId="6107"/>
            <ac:spMk id="3" creationId="{9E49B509-306D-AB34-C54F-5F99193E8EA6}"/>
          </ac:spMkLst>
        </pc:spChg>
        <pc:spChg chg="add mod">
          <ac:chgData name="Claudia Geluk" userId="c61e2e69-2128-4f90-b33e-1cbaccf048a8" providerId="ADAL" clId="{7B9F1E9E-968C-4E39-B491-366FD6F162F8}" dt="2023-11-01T06:44:42.069" v="114"/>
          <ac:spMkLst>
            <pc:docMk/>
            <pc:sldMk cId="1329565246" sldId="6107"/>
            <ac:spMk id="8" creationId="{0882BEC2-130D-67CB-74D0-375CC33C3B27}"/>
          </ac:spMkLst>
        </pc:spChg>
        <pc:spChg chg="add mod">
          <ac:chgData name="Claudia Geluk" userId="c61e2e69-2128-4f90-b33e-1cbaccf048a8" providerId="ADAL" clId="{7B9F1E9E-968C-4E39-B491-366FD6F162F8}" dt="2023-11-01T06:44:01.298" v="82" actId="113"/>
          <ac:spMkLst>
            <pc:docMk/>
            <pc:sldMk cId="1329565246" sldId="6107"/>
            <ac:spMk id="9" creationId="{C37F7958-A1FE-A7B3-DAC5-5B548F26EFCC}"/>
          </ac:spMkLst>
        </pc:spChg>
        <pc:spChg chg="add mod">
          <ac:chgData name="Claudia Geluk" userId="c61e2e69-2128-4f90-b33e-1cbaccf048a8" providerId="ADAL" clId="{7B9F1E9E-968C-4E39-B491-366FD6F162F8}" dt="2023-11-01T06:48:17.345" v="212" actId="1036"/>
          <ac:spMkLst>
            <pc:docMk/>
            <pc:sldMk cId="1329565246" sldId="6107"/>
            <ac:spMk id="10" creationId="{089E6387-EF0E-03A0-C653-2B08F5A8BBD6}"/>
          </ac:spMkLst>
        </pc:spChg>
        <pc:spChg chg="add mod">
          <ac:chgData name="Claudia Geluk" userId="c61e2e69-2128-4f90-b33e-1cbaccf048a8" providerId="ADAL" clId="{7B9F1E9E-968C-4E39-B491-366FD6F162F8}" dt="2023-11-01T06:45:00.905" v="129" actId="20577"/>
          <ac:spMkLst>
            <pc:docMk/>
            <pc:sldMk cId="1329565246" sldId="6107"/>
            <ac:spMk id="11" creationId="{066FC9D1-5554-1C4F-352F-6F9F0E1C4050}"/>
          </ac:spMkLst>
        </pc:spChg>
        <pc:spChg chg="add mod">
          <ac:chgData name="Claudia Geluk" userId="c61e2e69-2128-4f90-b33e-1cbaccf048a8" providerId="ADAL" clId="{7B9F1E9E-968C-4E39-B491-366FD6F162F8}" dt="2023-11-01T06:50:18.319" v="267" actId="1036"/>
          <ac:spMkLst>
            <pc:docMk/>
            <pc:sldMk cId="1329565246" sldId="6107"/>
            <ac:spMk id="12" creationId="{C6282F00-408B-D001-95E7-B6D8FA3ECF60}"/>
          </ac:spMkLst>
        </pc:spChg>
        <pc:spChg chg="add mod">
          <ac:chgData name="Claudia Geluk" userId="c61e2e69-2128-4f90-b33e-1cbaccf048a8" providerId="ADAL" clId="{7B9F1E9E-968C-4E39-B491-366FD6F162F8}" dt="2023-11-01T06:51:02.919" v="280" actId="20577"/>
          <ac:spMkLst>
            <pc:docMk/>
            <pc:sldMk cId="1329565246" sldId="6107"/>
            <ac:spMk id="13" creationId="{862519A8-C7A2-1BCA-4109-F9E1807BAD04}"/>
          </ac:spMkLst>
        </pc:spChg>
        <pc:picChg chg="del">
          <ac:chgData name="Claudia Geluk" userId="c61e2e69-2128-4f90-b33e-1cbaccf048a8" providerId="ADAL" clId="{7B9F1E9E-968C-4E39-B491-366FD6F162F8}" dt="2023-11-01T06:40:28.189" v="2" actId="478"/>
          <ac:picMkLst>
            <pc:docMk/>
            <pc:sldMk cId="1329565246" sldId="6107"/>
            <ac:picMk id="4" creationId="{66528498-63D9-36C3-AD50-E13E08B3999E}"/>
          </ac:picMkLst>
        </pc:picChg>
        <pc:picChg chg="del">
          <ac:chgData name="Claudia Geluk" userId="c61e2e69-2128-4f90-b33e-1cbaccf048a8" providerId="ADAL" clId="{7B9F1E9E-968C-4E39-B491-366FD6F162F8}" dt="2023-11-01T06:40:28.705" v="3" actId="478"/>
          <ac:picMkLst>
            <pc:docMk/>
            <pc:sldMk cId="1329565246" sldId="6107"/>
            <ac:picMk id="5" creationId="{6D9B2BBB-2734-CE65-3919-EC7089E6A1AA}"/>
          </ac:picMkLst>
        </pc:picChg>
        <pc:picChg chg="add mod">
          <ac:chgData name="Claudia Geluk" userId="c61e2e69-2128-4f90-b33e-1cbaccf048a8" providerId="ADAL" clId="{7B9F1E9E-968C-4E39-B491-366FD6F162F8}" dt="2023-11-01T06:46:44.168" v="194" actId="14100"/>
          <ac:picMkLst>
            <pc:docMk/>
            <pc:sldMk cId="1329565246" sldId="6107"/>
            <ac:picMk id="6" creationId="{DF4542DB-785F-6287-9221-AE25C4DFBA58}"/>
          </ac:picMkLst>
        </pc:picChg>
        <pc:picChg chg="del">
          <ac:chgData name="Claudia Geluk" userId="c61e2e69-2128-4f90-b33e-1cbaccf048a8" providerId="ADAL" clId="{7B9F1E9E-968C-4E39-B491-366FD6F162F8}" dt="2023-11-01T06:40:29.162" v="4" actId="478"/>
          <ac:picMkLst>
            <pc:docMk/>
            <pc:sldMk cId="1329565246" sldId="6107"/>
            <ac:picMk id="7" creationId="{A67D5A88-D534-A0BE-0B04-14334EAEB6DD}"/>
          </ac:picMkLst>
        </pc:picChg>
        <pc:picChg chg="add mod">
          <ac:chgData name="Claudia Geluk" userId="c61e2e69-2128-4f90-b33e-1cbaccf048a8" providerId="ADAL" clId="{7B9F1E9E-968C-4E39-B491-366FD6F162F8}" dt="2023-11-01T06:48:13.984" v="204" actId="1036"/>
          <ac:picMkLst>
            <pc:docMk/>
            <pc:sldMk cId="1329565246" sldId="6107"/>
            <ac:picMk id="15" creationId="{0925C61A-3FD7-FDAA-4E0C-6D5DA1FEF092}"/>
          </ac:picMkLst>
        </pc:picChg>
        <pc:picChg chg="add mod">
          <ac:chgData name="Claudia Geluk" userId="c61e2e69-2128-4f90-b33e-1cbaccf048a8" providerId="ADAL" clId="{7B9F1E9E-968C-4E39-B491-366FD6F162F8}" dt="2023-11-01T06:47:53.368" v="200" actId="14100"/>
          <ac:picMkLst>
            <pc:docMk/>
            <pc:sldMk cId="1329565246" sldId="6107"/>
            <ac:picMk id="17" creationId="{1CCE5173-51CE-275C-B861-A79E849CD2F4}"/>
          </ac:picMkLst>
        </pc:picChg>
        <pc:picChg chg="add mod">
          <ac:chgData name="Claudia Geluk" userId="c61e2e69-2128-4f90-b33e-1cbaccf048a8" providerId="ADAL" clId="{7B9F1E9E-968C-4E39-B491-366FD6F162F8}" dt="2023-11-01T06:49:29.439" v="219" actId="1076"/>
          <ac:picMkLst>
            <pc:docMk/>
            <pc:sldMk cId="1329565246" sldId="6107"/>
            <ac:picMk id="19" creationId="{54E3823C-A0B0-E2FF-A0CB-39B8DA97C39D}"/>
          </ac:picMkLst>
        </pc:picChg>
        <pc:picChg chg="add mod">
          <ac:chgData name="Claudia Geluk" userId="c61e2e69-2128-4f90-b33e-1cbaccf048a8" providerId="ADAL" clId="{7B9F1E9E-968C-4E39-B491-366FD6F162F8}" dt="2023-11-01T06:50:20.056" v="268" actId="1037"/>
          <ac:picMkLst>
            <pc:docMk/>
            <pc:sldMk cId="1329565246" sldId="6107"/>
            <ac:picMk id="21" creationId="{E413B8F7-0935-E432-EF75-11B6518566A3}"/>
          </ac:picMkLst>
        </pc:picChg>
        <pc:picChg chg="add mod">
          <ac:chgData name="Claudia Geluk" userId="c61e2e69-2128-4f90-b33e-1cbaccf048a8" providerId="ADAL" clId="{7B9F1E9E-968C-4E39-B491-366FD6F162F8}" dt="2023-11-01T06:51:15.991" v="284" actId="14100"/>
          <ac:picMkLst>
            <pc:docMk/>
            <pc:sldMk cId="1329565246" sldId="6107"/>
            <ac:picMk id="23" creationId="{07A8E521-6D60-ED13-1863-BBEB2C7B097F}"/>
          </ac:picMkLst>
        </pc:picChg>
      </pc:sldChg>
      <pc:sldChg chg="del">
        <pc:chgData name="Claudia Geluk" userId="c61e2e69-2128-4f90-b33e-1cbaccf048a8" providerId="ADAL" clId="{7B9F1E9E-968C-4E39-B491-366FD6F162F8}" dt="2023-11-01T06:51:43.564" v="285" actId="47"/>
        <pc:sldMkLst>
          <pc:docMk/>
          <pc:sldMk cId="3809885114" sldId="6108"/>
        </pc:sldMkLst>
      </pc:sldChg>
      <pc:sldChg chg="del">
        <pc:chgData name="Claudia Geluk" userId="c61e2e69-2128-4f90-b33e-1cbaccf048a8" providerId="ADAL" clId="{7B9F1E9E-968C-4E39-B491-366FD6F162F8}" dt="2023-11-01T07:23:07.991" v="993" actId="47"/>
        <pc:sldMkLst>
          <pc:docMk/>
          <pc:sldMk cId="3074091857" sldId="6110"/>
        </pc:sldMkLst>
      </pc:sldChg>
      <pc:sldChg chg="del">
        <pc:chgData name="Claudia Geluk" userId="c61e2e69-2128-4f90-b33e-1cbaccf048a8" providerId="ADAL" clId="{7B9F1E9E-968C-4E39-B491-366FD6F162F8}" dt="2023-11-01T07:23:07.991" v="993" actId="47"/>
        <pc:sldMkLst>
          <pc:docMk/>
          <pc:sldMk cId="4184999496" sldId="6112"/>
        </pc:sldMkLst>
      </pc:sldChg>
      <pc:sldChg chg="del">
        <pc:chgData name="Claudia Geluk" userId="c61e2e69-2128-4f90-b33e-1cbaccf048a8" providerId="ADAL" clId="{7B9F1E9E-968C-4E39-B491-366FD6F162F8}" dt="2023-11-01T07:23:07.991" v="993" actId="47"/>
        <pc:sldMkLst>
          <pc:docMk/>
          <pc:sldMk cId="327416905" sldId="6113"/>
        </pc:sldMkLst>
      </pc:sldChg>
      <pc:sldChg chg="del">
        <pc:chgData name="Claudia Geluk" userId="c61e2e69-2128-4f90-b33e-1cbaccf048a8" providerId="ADAL" clId="{7B9F1E9E-968C-4E39-B491-366FD6F162F8}" dt="2023-11-01T07:23:07.991" v="993" actId="47"/>
        <pc:sldMkLst>
          <pc:docMk/>
          <pc:sldMk cId="2158834817" sldId="6114"/>
        </pc:sldMkLst>
      </pc:sldChg>
      <pc:sldChg chg="del">
        <pc:chgData name="Claudia Geluk" userId="c61e2e69-2128-4f90-b33e-1cbaccf048a8" providerId="ADAL" clId="{7B9F1E9E-968C-4E39-B491-366FD6F162F8}" dt="2023-11-01T07:23:07.991" v="993" actId="47"/>
        <pc:sldMkLst>
          <pc:docMk/>
          <pc:sldMk cId="3398851180" sldId="6115"/>
        </pc:sldMkLst>
      </pc:sldChg>
      <pc:sldChg chg="delSp modSp add mod ord">
        <pc:chgData name="Claudia Geluk" userId="c61e2e69-2128-4f90-b33e-1cbaccf048a8" providerId="ADAL" clId="{7B9F1E9E-968C-4E39-B491-366FD6F162F8}" dt="2023-11-01T06:53:32.687" v="389" actId="20577"/>
        <pc:sldMkLst>
          <pc:docMk/>
          <pc:sldMk cId="1448015516" sldId="6116"/>
        </pc:sldMkLst>
        <pc:spChg chg="mod">
          <ac:chgData name="Claudia Geluk" userId="c61e2e69-2128-4f90-b33e-1cbaccf048a8" providerId="ADAL" clId="{7B9F1E9E-968C-4E39-B491-366FD6F162F8}" dt="2023-11-01T06:53:32.687" v="389" actId="20577"/>
          <ac:spMkLst>
            <pc:docMk/>
            <pc:sldMk cId="1448015516" sldId="6116"/>
            <ac:spMk id="3" creationId="{9E49B509-306D-AB34-C54F-5F99193E8EA6}"/>
          </ac:spMkLst>
        </pc:spChg>
        <pc:spChg chg="del">
          <ac:chgData name="Claudia Geluk" userId="c61e2e69-2128-4f90-b33e-1cbaccf048a8" providerId="ADAL" clId="{7B9F1E9E-968C-4E39-B491-366FD6F162F8}" dt="2023-11-01T06:52:45.248" v="298" actId="478"/>
          <ac:spMkLst>
            <pc:docMk/>
            <pc:sldMk cId="1448015516" sldId="6116"/>
            <ac:spMk id="8" creationId="{0882BEC2-130D-67CB-74D0-375CC33C3B27}"/>
          </ac:spMkLst>
        </pc:spChg>
        <pc:spChg chg="mod">
          <ac:chgData name="Claudia Geluk" userId="c61e2e69-2128-4f90-b33e-1cbaccf048a8" providerId="ADAL" clId="{7B9F1E9E-968C-4E39-B491-366FD6F162F8}" dt="2023-11-01T06:53:04.928" v="379" actId="1035"/>
          <ac:spMkLst>
            <pc:docMk/>
            <pc:sldMk cId="1448015516" sldId="6116"/>
            <ac:spMk id="9" creationId="{C37F7958-A1FE-A7B3-DAC5-5B548F26EFCC}"/>
          </ac:spMkLst>
        </pc:spChg>
        <pc:spChg chg="mod">
          <ac:chgData name="Claudia Geluk" userId="c61e2e69-2128-4f90-b33e-1cbaccf048a8" providerId="ADAL" clId="{7B9F1E9E-968C-4E39-B491-366FD6F162F8}" dt="2023-11-01T06:53:04.928" v="379" actId="1035"/>
          <ac:spMkLst>
            <pc:docMk/>
            <pc:sldMk cId="1448015516" sldId="6116"/>
            <ac:spMk id="10" creationId="{089E6387-EF0E-03A0-C653-2B08F5A8BBD6}"/>
          </ac:spMkLst>
        </pc:spChg>
        <pc:spChg chg="del">
          <ac:chgData name="Claudia Geluk" userId="c61e2e69-2128-4f90-b33e-1cbaccf048a8" providerId="ADAL" clId="{7B9F1E9E-968C-4E39-B491-366FD6F162F8}" dt="2023-11-01T06:52:45.248" v="298" actId="478"/>
          <ac:spMkLst>
            <pc:docMk/>
            <pc:sldMk cId="1448015516" sldId="6116"/>
            <ac:spMk id="11" creationId="{066FC9D1-5554-1C4F-352F-6F9F0E1C4050}"/>
          </ac:spMkLst>
        </pc:spChg>
        <pc:spChg chg="mod">
          <ac:chgData name="Claudia Geluk" userId="c61e2e69-2128-4f90-b33e-1cbaccf048a8" providerId="ADAL" clId="{7B9F1E9E-968C-4E39-B491-366FD6F162F8}" dt="2023-11-01T06:53:04.928" v="379" actId="1035"/>
          <ac:spMkLst>
            <pc:docMk/>
            <pc:sldMk cId="1448015516" sldId="6116"/>
            <ac:spMk id="12" creationId="{C6282F00-408B-D001-95E7-B6D8FA3ECF60}"/>
          </ac:spMkLst>
        </pc:spChg>
        <pc:spChg chg="mod">
          <ac:chgData name="Claudia Geluk" userId="c61e2e69-2128-4f90-b33e-1cbaccf048a8" providerId="ADAL" clId="{7B9F1E9E-968C-4E39-B491-366FD6F162F8}" dt="2023-11-01T06:53:04.928" v="379" actId="1035"/>
          <ac:spMkLst>
            <pc:docMk/>
            <pc:sldMk cId="1448015516" sldId="6116"/>
            <ac:spMk id="13" creationId="{862519A8-C7A2-1BCA-4109-F9E1807BAD04}"/>
          </ac:spMkLst>
        </pc:spChg>
        <pc:picChg chg="del">
          <ac:chgData name="Claudia Geluk" userId="c61e2e69-2128-4f90-b33e-1cbaccf048a8" providerId="ADAL" clId="{7B9F1E9E-968C-4E39-B491-366FD6F162F8}" dt="2023-11-01T06:52:45.248" v="298" actId="478"/>
          <ac:picMkLst>
            <pc:docMk/>
            <pc:sldMk cId="1448015516" sldId="6116"/>
            <ac:picMk id="6" creationId="{DF4542DB-785F-6287-9221-AE25C4DFBA58}"/>
          </ac:picMkLst>
        </pc:picChg>
        <pc:picChg chg="mod">
          <ac:chgData name="Claudia Geluk" userId="c61e2e69-2128-4f90-b33e-1cbaccf048a8" providerId="ADAL" clId="{7B9F1E9E-968C-4E39-B491-366FD6F162F8}" dt="2023-11-01T06:53:04.928" v="379" actId="1035"/>
          <ac:picMkLst>
            <pc:docMk/>
            <pc:sldMk cId="1448015516" sldId="6116"/>
            <ac:picMk id="15" creationId="{0925C61A-3FD7-FDAA-4E0C-6D5DA1FEF092}"/>
          </ac:picMkLst>
        </pc:picChg>
        <pc:picChg chg="mod">
          <ac:chgData name="Claudia Geluk" userId="c61e2e69-2128-4f90-b33e-1cbaccf048a8" providerId="ADAL" clId="{7B9F1E9E-968C-4E39-B491-366FD6F162F8}" dt="2023-11-01T06:53:04.928" v="379" actId="1035"/>
          <ac:picMkLst>
            <pc:docMk/>
            <pc:sldMk cId="1448015516" sldId="6116"/>
            <ac:picMk id="17" creationId="{1CCE5173-51CE-275C-B861-A79E849CD2F4}"/>
          </ac:picMkLst>
        </pc:picChg>
        <pc:picChg chg="del">
          <ac:chgData name="Claudia Geluk" userId="c61e2e69-2128-4f90-b33e-1cbaccf048a8" providerId="ADAL" clId="{7B9F1E9E-968C-4E39-B491-366FD6F162F8}" dt="2023-11-01T06:52:45.248" v="298" actId="478"/>
          <ac:picMkLst>
            <pc:docMk/>
            <pc:sldMk cId="1448015516" sldId="6116"/>
            <ac:picMk id="19" creationId="{54E3823C-A0B0-E2FF-A0CB-39B8DA97C39D}"/>
          </ac:picMkLst>
        </pc:picChg>
        <pc:picChg chg="mod">
          <ac:chgData name="Claudia Geluk" userId="c61e2e69-2128-4f90-b33e-1cbaccf048a8" providerId="ADAL" clId="{7B9F1E9E-968C-4E39-B491-366FD6F162F8}" dt="2023-11-01T06:53:04.928" v="379" actId="1035"/>
          <ac:picMkLst>
            <pc:docMk/>
            <pc:sldMk cId="1448015516" sldId="6116"/>
            <ac:picMk id="21" creationId="{E413B8F7-0935-E432-EF75-11B6518566A3}"/>
          </ac:picMkLst>
        </pc:picChg>
        <pc:picChg chg="mod">
          <ac:chgData name="Claudia Geluk" userId="c61e2e69-2128-4f90-b33e-1cbaccf048a8" providerId="ADAL" clId="{7B9F1E9E-968C-4E39-B491-366FD6F162F8}" dt="2023-11-01T06:53:04.928" v="379" actId="1035"/>
          <ac:picMkLst>
            <pc:docMk/>
            <pc:sldMk cId="1448015516" sldId="6116"/>
            <ac:picMk id="23" creationId="{07A8E521-6D60-ED13-1863-BBEB2C7B097F}"/>
          </ac:picMkLst>
        </pc:picChg>
      </pc:sldChg>
      <pc:sldChg chg="addSp delSp modSp add mod">
        <pc:chgData name="Claudia Geluk" userId="c61e2e69-2128-4f90-b33e-1cbaccf048a8" providerId="ADAL" clId="{7B9F1E9E-968C-4E39-B491-366FD6F162F8}" dt="2023-11-01T07:03:04.702" v="572" actId="1036"/>
        <pc:sldMkLst>
          <pc:docMk/>
          <pc:sldMk cId="2503945071" sldId="6117"/>
        </pc:sldMkLst>
        <pc:spChg chg="mod">
          <ac:chgData name="Claudia Geluk" userId="c61e2e69-2128-4f90-b33e-1cbaccf048a8" providerId="ADAL" clId="{7B9F1E9E-968C-4E39-B491-366FD6F162F8}" dt="2023-11-01T06:55:04.431" v="460" actId="1036"/>
          <ac:spMkLst>
            <pc:docMk/>
            <pc:sldMk cId="2503945071" sldId="6117"/>
            <ac:spMk id="9" creationId="{C37F7958-A1FE-A7B3-DAC5-5B548F26EFCC}"/>
          </ac:spMkLst>
        </pc:spChg>
        <pc:spChg chg="mod">
          <ac:chgData name="Claudia Geluk" userId="c61e2e69-2128-4f90-b33e-1cbaccf048a8" providerId="ADAL" clId="{7B9F1E9E-968C-4E39-B491-366FD6F162F8}" dt="2023-11-01T06:55:10.761" v="469" actId="1036"/>
          <ac:spMkLst>
            <pc:docMk/>
            <pc:sldMk cId="2503945071" sldId="6117"/>
            <ac:spMk id="10" creationId="{089E6387-EF0E-03A0-C653-2B08F5A8BBD6}"/>
          </ac:spMkLst>
        </pc:spChg>
        <pc:spChg chg="add del mod">
          <ac:chgData name="Claudia Geluk" userId="c61e2e69-2128-4f90-b33e-1cbaccf048a8" providerId="ADAL" clId="{7B9F1E9E-968C-4E39-B491-366FD6F162F8}" dt="2023-11-01T06:57:12.438" v="506" actId="1035"/>
          <ac:spMkLst>
            <pc:docMk/>
            <pc:sldMk cId="2503945071" sldId="6117"/>
            <ac:spMk id="12" creationId="{C6282F00-408B-D001-95E7-B6D8FA3ECF60}"/>
          </ac:spMkLst>
        </pc:spChg>
        <pc:spChg chg="mod">
          <ac:chgData name="Claudia Geluk" userId="c61e2e69-2128-4f90-b33e-1cbaccf048a8" providerId="ADAL" clId="{7B9F1E9E-968C-4E39-B491-366FD6F162F8}" dt="2023-11-01T07:03:04.702" v="572" actId="1036"/>
          <ac:spMkLst>
            <pc:docMk/>
            <pc:sldMk cId="2503945071" sldId="6117"/>
            <ac:spMk id="13" creationId="{862519A8-C7A2-1BCA-4109-F9E1807BAD04}"/>
          </ac:spMkLst>
        </pc:spChg>
        <pc:picChg chg="add mod">
          <ac:chgData name="Claudia Geluk" userId="c61e2e69-2128-4f90-b33e-1cbaccf048a8" providerId="ADAL" clId="{7B9F1E9E-968C-4E39-B491-366FD6F162F8}" dt="2023-11-01T06:55:10.761" v="469" actId="1036"/>
          <ac:picMkLst>
            <pc:docMk/>
            <pc:sldMk cId="2503945071" sldId="6117"/>
            <ac:picMk id="4" creationId="{5F46AAB2-B7DA-1272-915D-010ED795B146}"/>
          </ac:picMkLst>
        </pc:picChg>
        <pc:picChg chg="add mod">
          <ac:chgData name="Claudia Geluk" userId="c61e2e69-2128-4f90-b33e-1cbaccf048a8" providerId="ADAL" clId="{7B9F1E9E-968C-4E39-B491-366FD6F162F8}" dt="2023-11-01T06:55:04.431" v="460" actId="1036"/>
          <ac:picMkLst>
            <pc:docMk/>
            <pc:sldMk cId="2503945071" sldId="6117"/>
            <ac:picMk id="6" creationId="{D77238FF-AFA2-CABC-B6AE-4BFDBD4F8F94}"/>
          </ac:picMkLst>
        </pc:picChg>
        <pc:picChg chg="add mod">
          <ac:chgData name="Claudia Geluk" userId="c61e2e69-2128-4f90-b33e-1cbaccf048a8" providerId="ADAL" clId="{7B9F1E9E-968C-4E39-B491-366FD6F162F8}" dt="2023-11-01T06:56:14.560" v="483" actId="1037"/>
          <ac:picMkLst>
            <pc:docMk/>
            <pc:sldMk cId="2503945071" sldId="6117"/>
            <ac:picMk id="8" creationId="{EAF2CDED-B71B-83B3-57D2-D67DE5559EFE}"/>
          </ac:picMkLst>
        </pc:picChg>
        <pc:picChg chg="add mod">
          <ac:chgData name="Claudia Geluk" userId="c61e2e69-2128-4f90-b33e-1cbaccf048a8" providerId="ADAL" clId="{7B9F1E9E-968C-4E39-B491-366FD6F162F8}" dt="2023-11-01T06:57:07.293" v="493" actId="14100"/>
          <ac:picMkLst>
            <pc:docMk/>
            <pc:sldMk cId="2503945071" sldId="6117"/>
            <ac:picMk id="14" creationId="{C2A91D79-1CB8-FA91-7060-8E95D9F5EC8C}"/>
          </ac:picMkLst>
        </pc:picChg>
        <pc:picChg chg="del">
          <ac:chgData name="Claudia Geluk" userId="c61e2e69-2128-4f90-b33e-1cbaccf048a8" providerId="ADAL" clId="{7B9F1E9E-968C-4E39-B491-366FD6F162F8}" dt="2023-11-01T06:54:55.320" v="444" actId="478"/>
          <ac:picMkLst>
            <pc:docMk/>
            <pc:sldMk cId="2503945071" sldId="6117"/>
            <ac:picMk id="15" creationId="{0925C61A-3FD7-FDAA-4E0C-6D5DA1FEF092}"/>
          </ac:picMkLst>
        </pc:picChg>
        <pc:picChg chg="del">
          <ac:chgData name="Claudia Geluk" userId="c61e2e69-2128-4f90-b33e-1cbaccf048a8" providerId="ADAL" clId="{7B9F1E9E-968C-4E39-B491-366FD6F162F8}" dt="2023-11-01T06:54:03.599" v="390" actId="478"/>
          <ac:picMkLst>
            <pc:docMk/>
            <pc:sldMk cId="2503945071" sldId="6117"/>
            <ac:picMk id="17" creationId="{1CCE5173-51CE-275C-B861-A79E849CD2F4}"/>
          </ac:picMkLst>
        </pc:picChg>
        <pc:picChg chg="del">
          <ac:chgData name="Claudia Geluk" userId="c61e2e69-2128-4f90-b33e-1cbaccf048a8" providerId="ADAL" clId="{7B9F1E9E-968C-4E39-B491-366FD6F162F8}" dt="2023-11-01T06:56:17.989" v="484" actId="478"/>
          <ac:picMkLst>
            <pc:docMk/>
            <pc:sldMk cId="2503945071" sldId="6117"/>
            <ac:picMk id="21" creationId="{E413B8F7-0935-E432-EF75-11B6518566A3}"/>
          </ac:picMkLst>
        </pc:picChg>
        <pc:picChg chg="del">
          <ac:chgData name="Claudia Geluk" userId="c61e2e69-2128-4f90-b33e-1cbaccf048a8" providerId="ADAL" clId="{7B9F1E9E-968C-4E39-B491-366FD6F162F8}" dt="2023-11-01T06:55:43.551" v="470" actId="478"/>
          <ac:picMkLst>
            <pc:docMk/>
            <pc:sldMk cId="2503945071" sldId="6117"/>
            <ac:picMk id="23" creationId="{07A8E521-6D60-ED13-1863-BBEB2C7B097F}"/>
          </ac:picMkLst>
        </pc:picChg>
      </pc:sldChg>
      <pc:sldChg chg="addSp delSp modSp add mod">
        <pc:chgData name="Claudia Geluk" userId="c61e2e69-2128-4f90-b33e-1cbaccf048a8" providerId="ADAL" clId="{7B9F1E9E-968C-4E39-B491-366FD6F162F8}" dt="2023-11-01T07:02:54.950" v="567" actId="1036"/>
        <pc:sldMkLst>
          <pc:docMk/>
          <pc:sldMk cId="3980995548" sldId="6118"/>
        </pc:sldMkLst>
        <pc:spChg chg="mod">
          <ac:chgData name="Claudia Geluk" userId="c61e2e69-2128-4f90-b33e-1cbaccf048a8" providerId="ADAL" clId="{7B9F1E9E-968C-4E39-B491-366FD6F162F8}" dt="2023-11-01T06:58:12.686" v="525" actId="1035"/>
          <ac:spMkLst>
            <pc:docMk/>
            <pc:sldMk cId="3980995548" sldId="6118"/>
            <ac:spMk id="3" creationId="{9E49B509-306D-AB34-C54F-5F99193E8EA6}"/>
          </ac:spMkLst>
        </pc:spChg>
        <pc:spChg chg="mod">
          <ac:chgData name="Claudia Geluk" userId="c61e2e69-2128-4f90-b33e-1cbaccf048a8" providerId="ADAL" clId="{7B9F1E9E-968C-4E39-B491-366FD6F162F8}" dt="2023-11-01T07:02:54.950" v="567" actId="1036"/>
          <ac:spMkLst>
            <pc:docMk/>
            <pc:sldMk cId="3980995548" sldId="6118"/>
            <ac:spMk id="13" creationId="{862519A8-C7A2-1BCA-4109-F9E1807BAD04}"/>
          </ac:spMkLst>
        </pc:spChg>
        <pc:picChg chg="del">
          <ac:chgData name="Claudia Geluk" userId="c61e2e69-2128-4f90-b33e-1cbaccf048a8" providerId="ADAL" clId="{7B9F1E9E-968C-4E39-B491-366FD6F162F8}" dt="2023-11-01T07:00:35.150" v="541" actId="478"/>
          <ac:picMkLst>
            <pc:docMk/>
            <pc:sldMk cId="3980995548" sldId="6118"/>
            <ac:picMk id="4" creationId="{5F46AAB2-B7DA-1272-915D-010ED795B146}"/>
          </ac:picMkLst>
        </pc:picChg>
        <pc:picChg chg="add mod">
          <ac:chgData name="Claudia Geluk" userId="c61e2e69-2128-4f90-b33e-1cbaccf048a8" providerId="ADAL" clId="{7B9F1E9E-968C-4E39-B491-366FD6F162F8}" dt="2023-11-01T06:58:59.590" v="540" actId="1035"/>
          <ac:picMkLst>
            <pc:docMk/>
            <pc:sldMk cId="3980995548" sldId="6118"/>
            <ac:picMk id="5" creationId="{BE0EBB0D-6686-E5E2-978A-6F36D3993A26}"/>
          </ac:picMkLst>
        </pc:picChg>
        <pc:picChg chg="del">
          <ac:chgData name="Claudia Geluk" userId="c61e2e69-2128-4f90-b33e-1cbaccf048a8" providerId="ADAL" clId="{7B9F1E9E-968C-4E39-B491-366FD6F162F8}" dt="2023-11-01T06:58:49.518" v="526" actId="478"/>
          <ac:picMkLst>
            <pc:docMk/>
            <pc:sldMk cId="3980995548" sldId="6118"/>
            <ac:picMk id="6" creationId="{D77238FF-AFA2-CABC-B6AE-4BFDBD4F8F94}"/>
          </ac:picMkLst>
        </pc:picChg>
        <pc:picChg chg="del">
          <ac:chgData name="Claudia Geluk" userId="c61e2e69-2128-4f90-b33e-1cbaccf048a8" providerId="ADAL" clId="{7B9F1E9E-968C-4E39-B491-366FD6F162F8}" dt="2023-11-01T07:02:30.045" v="553" actId="478"/>
          <ac:picMkLst>
            <pc:docMk/>
            <pc:sldMk cId="3980995548" sldId="6118"/>
            <ac:picMk id="8" creationId="{EAF2CDED-B71B-83B3-57D2-D67DE5559EFE}"/>
          </ac:picMkLst>
        </pc:picChg>
        <pc:picChg chg="add mod">
          <ac:chgData name="Claudia Geluk" userId="c61e2e69-2128-4f90-b33e-1cbaccf048a8" providerId="ADAL" clId="{7B9F1E9E-968C-4E39-B491-366FD6F162F8}" dt="2023-11-01T07:00:53.558" v="546" actId="14100"/>
          <ac:picMkLst>
            <pc:docMk/>
            <pc:sldMk cId="3980995548" sldId="6118"/>
            <ac:picMk id="11" creationId="{223CE832-ECF9-80D1-2CEE-54D24CD050BC}"/>
          </ac:picMkLst>
        </pc:picChg>
        <pc:picChg chg="del">
          <ac:chgData name="Claudia Geluk" userId="c61e2e69-2128-4f90-b33e-1cbaccf048a8" providerId="ADAL" clId="{7B9F1E9E-968C-4E39-B491-366FD6F162F8}" dt="2023-11-01T07:01:19.272" v="547" actId="478"/>
          <ac:picMkLst>
            <pc:docMk/>
            <pc:sldMk cId="3980995548" sldId="6118"/>
            <ac:picMk id="14" creationId="{C2A91D79-1CB8-FA91-7060-8E95D9F5EC8C}"/>
          </ac:picMkLst>
        </pc:picChg>
        <pc:picChg chg="add mod modCrop">
          <ac:chgData name="Claudia Geluk" userId="c61e2e69-2128-4f90-b33e-1cbaccf048a8" providerId="ADAL" clId="{7B9F1E9E-968C-4E39-B491-366FD6F162F8}" dt="2023-11-01T07:01:59.256" v="552" actId="732"/>
          <ac:picMkLst>
            <pc:docMk/>
            <pc:sldMk cId="3980995548" sldId="6118"/>
            <ac:picMk id="16" creationId="{414E4241-A00C-E711-300B-8788E31A8309}"/>
          </ac:picMkLst>
        </pc:picChg>
        <pc:picChg chg="add mod">
          <ac:chgData name="Claudia Geluk" userId="c61e2e69-2128-4f90-b33e-1cbaccf048a8" providerId="ADAL" clId="{7B9F1E9E-968C-4E39-B491-366FD6F162F8}" dt="2023-11-01T07:02:41.142" v="557" actId="1076"/>
          <ac:picMkLst>
            <pc:docMk/>
            <pc:sldMk cId="3980995548" sldId="6118"/>
            <ac:picMk id="18" creationId="{865D649D-02F2-2519-4EC1-1C1F20E166F2}"/>
          </ac:picMkLst>
        </pc:picChg>
      </pc:sldChg>
      <pc:sldChg chg="addSp delSp modSp add mod">
        <pc:chgData name="Claudia Geluk" userId="c61e2e69-2128-4f90-b33e-1cbaccf048a8" providerId="ADAL" clId="{7B9F1E9E-968C-4E39-B491-366FD6F162F8}" dt="2023-11-01T07:07:07.389" v="643" actId="1076"/>
        <pc:sldMkLst>
          <pc:docMk/>
          <pc:sldMk cId="1655293744" sldId="6119"/>
        </pc:sldMkLst>
        <pc:spChg chg="mod">
          <ac:chgData name="Claudia Geluk" userId="c61e2e69-2128-4f90-b33e-1cbaccf048a8" providerId="ADAL" clId="{7B9F1E9E-968C-4E39-B491-366FD6F162F8}" dt="2023-11-01T07:05:22.629" v="626" actId="20577"/>
          <ac:spMkLst>
            <pc:docMk/>
            <pc:sldMk cId="1655293744" sldId="6119"/>
            <ac:spMk id="3" creationId="{9E49B509-306D-AB34-C54F-5F99193E8EA6}"/>
          </ac:spMkLst>
        </pc:spChg>
        <pc:picChg chg="add mod">
          <ac:chgData name="Claudia Geluk" userId="c61e2e69-2128-4f90-b33e-1cbaccf048a8" providerId="ADAL" clId="{7B9F1E9E-968C-4E39-B491-366FD6F162F8}" dt="2023-11-01T07:06:21.348" v="637" actId="14100"/>
          <ac:picMkLst>
            <pc:docMk/>
            <pc:sldMk cId="1655293744" sldId="6119"/>
            <ac:picMk id="4" creationId="{33977137-DEDF-270E-6C26-6AA869C0F7A3}"/>
          </ac:picMkLst>
        </pc:picChg>
        <pc:picChg chg="del">
          <ac:chgData name="Claudia Geluk" userId="c61e2e69-2128-4f90-b33e-1cbaccf048a8" providerId="ADAL" clId="{7B9F1E9E-968C-4E39-B491-366FD6F162F8}" dt="2023-11-01T07:04:30.053" v="581" actId="478"/>
          <ac:picMkLst>
            <pc:docMk/>
            <pc:sldMk cId="1655293744" sldId="6119"/>
            <ac:picMk id="5" creationId="{BE0EBB0D-6686-E5E2-978A-6F36D3993A26}"/>
          </ac:picMkLst>
        </pc:picChg>
        <pc:picChg chg="add mod">
          <ac:chgData name="Claudia Geluk" userId="c61e2e69-2128-4f90-b33e-1cbaccf048a8" providerId="ADAL" clId="{7B9F1E9E-968C-4E39-B491-366FD6F162F8}" dt="2023-11-01T07:06:23.836" v="638" actId="14100"/>
          <ac:picMkLst>
            <pc:docMk/>
            <pc:sldMk cId="1655293744" sldId="6119"/>
            <ac:picMk id="7" creationId="{6C383DA7-1ED7-336E-3728-6B7F5A9D11BE}"/>
          </ac:picMkLst>
        </pc:picChg>
        <pc:picChg chg="del">
          <ac:chgData name="Claudia Geluk" userId="c61e2e69-2128-4f90-b33e-1cbaccf048a8" providerId="ADAL" clId="{7B9F1E9E-968C-4E39-B491-366FD6F162F8}" dt="2023-11-01T07:04:00.652" v="576" actId="478"/>
          <ac:picMkLst>
            <pc:docMk/>
            <pc:sldMk cId="1655293744" sldId="6119"/>
            <ac:picMk id="11" creationId="{223CE832-ECF9-80D1-2CEE-54D24CD050BC}"/>
          </ac:picMkLst>
        </pc:picChg>
        <pc:picChg chg="add mod">
          <ac:chgData name="Claudia Geluk" userId="c61e2e69-2128-4f90-b33e-1cbaccf048a8" providerId="ADAL" clId="{7B9F1E9E-968C-4E39-B491-366FD6F162F8}" dt="2023-11-01T07:06:18.101" v="636" actId="14100"/>
          <ac:picMkLst>
            <pc:docMk/>
            <pc:sldMk cId="1655293744" sldId="6119"/>
            <ac:picMk id="14" creationId="{E76B4BB6-0FF6-26B8-1116-D5B64FD812DF}"/>
          </ac:picMkLst>
        </pc:picChg>
        <pc:picChg chg="del">
          <ac:chgData name="Claudia Geluk" userId="c61e2e69-2128-4f90-b33e-1cbaccf048a8" providerId="ADAL" clId="{7B9F1E9E-968C-4E39-B491-366FD6F162F8}" dt="2023-11-01T07:06:25.454" v="639" actId="478"/>
          <ac:picMkLst>
            <pc:docMk/>
            <pc:sldMk cId="1655293744" sldId="6119"/>
            <ac:picMk id="16" creationId="{414E4241-A00C-E711-300B-8788E31A8309}"/>
          </ac:picMkLst>
        </pc:picChg>
        <pc:picChg chg="add mod">
          <ac:chgData name="Claudia Geluk" userId="c61e2e69-2128-4f90-b33e-1cbaccf048a8" providerId="ADAL" clId="{7B9F1E9E-968C-4E39-B491-366FD6F162F8}" dt="2023-11-01T07:07:07.389" v="643" actId="1076"/>
          <ac:picMkLst>
            <pc:docMk/>
            <pc:sldMk cId="1655293744" sldId="6119"/>
            <ac:picMk id="17" creationId="{D4756527-F802-166D-589E-F4C908E46C0E}"/>
          </ac:picMkLst>
        </pc:picChg>
        <pc:picChg chg="del">
          <ac:chgData name="Claudia Geluk" userId="c61e2e69-2128-4f90-b33e-1cbaccf048a8" providerId="ADAL" clId="{7B9F1E9E-968C-4E39-B491-366FD6F162F8}" dt="2023-11-01T07:05:53.980" v="627" actId="478"/>
          <ac:picMkLst>
            <pc:docMk/>
            <pc:sldMk cId="1655293744" sldId="6119"/>
            <ac:picMk id="18" creationId="{865D649D-02F2-2519-4EC1-1C1F20E166F2}"/>
          </ac:picMkLst>
        </pc:picChg>
      </pc:sldChg>
      <pc:sldChg chg="addSp delSp modSp add del mod">
        <pc:chgData name="Claudia Geluk" userId="c61e2e69-2128-4f90-b33e-1cbaccf048a8" providerId="ADAL" clId="{7B9F1E9E-968C-4E39-B491-366FD6F162F8}" dt="2023-11-01T07:51:33.037" v="1488" actId="47"/>
        <pc:sldMkLst>
          <pc:docMk/>
          <pc:sldMk cId="3399246128" sldId="6120"/>
        </pc:sldMkLst>
        <pc:spChg chg="add del mod">
          <ac:chgData name="Claudia Geluk" userId="c61e2e69-2128-4f90-b33e-1cbaccf048a8" providerId="ADAL" clId="{7B9F1E9E-968C-4E39-B491-366FD6F162F8}" dt="2023-11-01T07:23:29.703" v="996"/>
          <ac:spMkLst>
            <pc:docMk/>
            <pc:sldMk cId="3399246128" sldId="6120"/>
            <ac:spMk id="2" creationId="{55AC837D-1C26-DBDD-9F99-8298C6E395A8}"/>
          </ac:spMkLst>
        </pc:spChg>
        <pc:spChg chg="mod">
          <ac:chgData name="Claudia Geluk" userId="c61e2e69-2128-4f90-b33e-1cbaccf048a8" providerId="ADAL" clId="{7B9F1E9E-968C-4E39-B491-366FD6F162F8}" dt="2023-11-01T07:07:50.389" v="648"/>
          <ac:spMkLst>
            <pc:docMk/>
            <pc:sldMk cId="3399246128" sldId="6120"/>
            <ac:spMk id="3" creationId="{9E49B509-306D-AB34-C54F-5F99193E8EA6}"/>
          </ac:spMkLst>
        </pc:spChg>
        <pc:spChg chg="add del mod">
          <ac:chgData name="Claudia Geluk" userId="c61e2e69-2128-4f90-b33e-1cbaccf048a8" providerId="ADAL" clId="{7B9F1E9E-968C-4E39-B491-366FD6F162F8}" dt="2023-11-01T07:27:24.618" v="1001" actId="478"/>
          <ac:spMkLst>
            <pc:docMk/>
            <pc:sldMk cId="3399246128" sldId="6120"/>
            <ac:spMk id="5" creationId="{6E4DF53F-101D-249D-75E6-5B9609E827DE}"/>
          </ac:spMkLst>
        </pc:spChg>
        <pc:spChg chg="add del mod">
          <ac:chgData name="Claudia Geluk" userId="c61e2e69-2128-4f90-b33e-1cbaccf048a8" providerId="ADAL" clId="{7B9F1E9E-968C-4E39-B491-366FD6F162F8}" dt="2023-11-01T07:29:55.092" v="1004" actId="21"/>
          <ac:spMkLst>
            <pc:docMk/>
            <pc:sldMk cId="3399246128" sldId="6120"/>
            <ac:spMk id="6" creationId="{FF21956C-DA13-BE70-6EAF-CBCAF67C26E1}"/>
          </ac:spMkLst>
        </pc:spChg>
        <pc:spChg chg="add del">
          <ac:chgData name="Claudia Geluk" userId="c61e2e69-2128-4f90-b33e-1cbaccf048a8" providerId="ADAL" clId="{7B9F1E9E-968C-4E39-B491-366FD6F162F8}" dt="2023-11-01T07:29:55.092" v="1004" actId="21"/>
          <ac:spMkLst>
            <pc:docMk/>
            <pc:sldMk cId="3399246128" sldId="6120"/>
            <ac:spMk id="8" creationId="{13CF21D9-26B9-1518-76F6-ACD7FD0CD784}"/>
          </ac:spMkLst>
        </pc:spChg>
        <pc:spChg chg="add del mod">
          <ac:chgData name="Claudia Geluk" userId="c61e2e69-2128-4f90-b33e-1cbaccf048a8" providerId="ADAL" clId="{7B9F1E9E-968C-4E39-B491-366FD6F162F8}" dt="2023-11-01T07:30:08.305" v="1008"/>
          <ac:spMkLst>
            <pc:docMk/>
            <pc:sldMk cId="3399246128" sldId="6120"/>
            <ac:spMk id="11" creationId="{FC059E5C-5FCD-BA13-4E28-3779626DF70F}"/>
          </ac:spMkLst>
        </pc:spChg>
        <pc:spChg chg="add mod">
          <ac:chgData name="Claudia Geluk" userId="c61e2e69-2128-4f90-b33e-1cbaccf048a8" providerId="ADAL" clId="{7B9F1E9E-968C-4E39-B491-366FD6F162F8}" dt="2023-11-01T07:30:04.957" v="1006"/>
          <ac:spMkLst>
            <pc:docMk/>
            <pc:sldMk cId="3399246128" sldId="6120"/>
            <ac:spMk id="15" creationId="{20CB08EB-0A1A-4105-BD11-512DF3E1AF53}"/>
          </ac:spMkLst>
        </pc:spChg>
        <pc:spChg chg="add mod">
          <ac:chgData name="Claudia Geluk" userId="c61e2e69-2128-4f90-b33e-1cbaccf048a8" providerId="ADAL" clId="{7B9F1E9E-968C-4E39-B491-366FD6F162F8}" dt="2023-11-01T07:30:35.300" v="1015" actId="14100"/>
          <ac:spMkLst>
            <pc:docMk/>
            <pc:sldMk cId="3399246128" sldId="6120"/>
            <ac:spMk id="16" creationId="{E56AB695-E397-BE3B-84AE-B3FBA320AE72}"/>
          </ac:spMkLst>
        </pc:spChg>
        <pc:picChg chg="del">
          <ac:chgData name="Claudia Geluk" userId="c61e2e69-2128-4f90-b33e-1cbaccf048a8" providerId="ADAL" clId="{7B9F1E9E-968C-4E39-B491-366FD6F162F8}" dt="2023-11-01T07:07:53.996" v="652" actId="478"/>
          <ac:picMkLst>
            <pc:docMk/>
            <pc:sldMk cId="3399246128" sldId="6120"/>
            <ac:picMk id="4" creationId="{33977137-DEDF-270E-6C26-6AA869C0F7A3}"/>
          </ac:picMkLst>
        </pc:picChg>
        <pc:picChg chg="del">
          <ac:chgData name="Claudia Geluk" userId="c61e2e69-2128-4f90-b33e-1cbaccf048a8" providerId="ADAL" clId="{7B9F1E9E-968C-4E39-B491-366FD6F162F8}" dt="2023-11-01T07:07:52.308" v="649" actId="478"/>
          <ac:picMkLst>
            <pc:docMk/>
            <pc:sldMk cId="3399246128" sldId="6120"/>
            <ac:picMk id="7" creationId="{6C383DA7-1ED7-336E-3728-6B7F5A9D11BE}"/>
          </ac:picMkLst>
        </pc:picChg>
        <pc:picChg chg="del">
          <ac:chgData name="Claudia Geluk" userId="c61e2e69-2128-4f90-b33e-1cbaccf048a8" providerId="ADAL" clId="{7B9F1E9E-968C-4E39-B491-366FD6F162F8}" dt="2023-11-01T07:07:53.428" v="651" actId="478"/>
          <ac:picMkLst>
            <pc:docMk/>
            <pc:sldMk cId="3399246128" sldId="6120"/>
            <ac:picMk id="14" creationId="{E76B4BB6-0FF6-26B8-1116-D5B64FD812DF}"/>
          </ac:picMkLst>
        </pc:picChg>
        <pc:picChg chg="del">
          <ac:chgData name="Claudia Geluk" userId="c61e2e69-2128-4f90-b33e-1cbaccf048a8" providerId="ADAL" clId="{7B9F1E9E-968C-4E39-B491-366FD6F162F8}" dt="2023-11-01T07:07:52.924" v="650" actId="478"/>
          <ac:picMkLst>
            <pc:docMk/>
            <pc:sldMk cId="3399246128" sldId="6120"/>
            <ac:picMk id="17" creationId="{D4756527-F802-166D-589E-F4C908E46C0E}"/>
          </ac:picMkLst>
        </pc:picChg>
      </pc:sldChg>
      <pc:sldChg chg="addSp delSp modSp add mod ord">
        <pc:chgData name="Claudia Geluk" userId="c61e2e69-2128-4f90-b33e-1cbaccf048a8" providerId="ADAL" clId="{7B9F1E9E-968C-4E39-B491-366FD6F162F8}" dt="2023-11-01T07:22:59.390" v="992" actId="255"/>
        <pc:sldMkLst>
          <pc:docMk/>
          <pc:sldMk cId="3218892497" sldId="6121"/>
        </pc:sldMkLst>
        <pc:spChg chg="mod">
          <ac:chgData name="Claudia Geluk" userId="c61e2e69-2128-4f90-b33e-1cbaccf048a8" providerId="ADAL" clId="{7B9F1E9E-968C-4E39-B491-366FD6F162F8}" dt="2023-11-01T07:22:59.390" v="992" actId="255"/>
          <ac:spMkLst>
            <pc:docMk/>
            <pc:sldMk cId="3218892497" sldId="6121"/>
            <ac:spMk id="3" creationId="{9E49B509-306D-AB34-C54F-5F99193E8EA6}"/>
          </ac:spMkLst>
        </pc:spChg>
        <pc:spChg chg="mod">
          <ac:chgData name="Claudia Geluk" userId="c61e2e69-2128-4f90-b33e-1cbaccf048a8" providerId="ADAL" clId="{7B9F1E9E-968C-4E39-B491-366FD6F162F8}" dt="2023-11-01T07:12:09.027" v="722" actId="1036"/>
          <ac:spMkLst>
            <pc:docMk/>
            <pc:sldMk cId="3218892497" sldId="6121"/>
            <ac:spMk id="9" creationId="{C37F7958-A1FE-A7B3-DAC5-5B548F26EFCC}"/>
          </ac:spMkLst>
        </pc:spChg>
        <pc:spChg chg="mod">
          <ac:chgData name="Claudia Geluk" userId="c61e2e69-2128-4f90-b33e-1cbaccf048a8" providerId="ADAL" clId="{7B9F1E9E-968C-4E39-B491-366FD6F162F8}" dt="2023-11-01T07:12:09.027" v="722" actId="1036"/>
          <ac:spMkLst>
            <pc:docMk/>
            <pc:sldMk cId="3218892497" sldId="6121"/>
            <ac:spMk id="10" creationId="{089E6387-EF0E-03A0-C653-2B08F5A8BBD6}"/>
          </ac:spMkLst>
        </pc:spChg>
        <pc:spChg chg="mod">
          <ac:chgData name="Claudia Geluk" userId="c61e2e69-2128-4f90-b33e-1cbaccf048a8" providerId="ADAL" clId="{7B9F1E9E-968C-4E39-B491-366FD6F162F8}" dt="2023-11-01T07:12:28.618" v="779" actId="1037"/>
          <ac:spMkLst>
            <pc:docMk/>
            <pc:sldMk cId="3218892497" sldId="6121"/>
            <ac:spMk id="12" creationId="{C6282F00-408B-D001-95E7-B6D8FA3ECF60}"/>
          </ac:spMkLst>
        </pc:spChg>
        <pc:spChg chg="mod">
          <ac:chgData name="Claudia Geluk" userId="c61e2e69-2128-4f90-b33e-1cbaccf048a8" providerId="ADAL" clId="{7B9F1E9E-968C-4E39-B491-366FD6F162F8}" dt="2023-11-01T07:12:28.618" v="779" actId="1037"/>
          <ac:spMkLst>
            <pc:docMk/>
            <pc:sldMk cId="3218892497" sldId="6121"/>
            <ac:spMk id="13" creationId="{862519A8-C7A2-1BCA-4109-F9E1807BAD04}"/>
          </ac:spMkLst>
        </pc:spChg>
        <pc:picChg chg="del">
          <ac:chgData name="Claudia Geluk" userId="c61e2e69-2128-4f90-b33e-1cbaccf048a8" providerId="ADAL" clId="{7B9F1E9E-968C-4E39-B491-366FD6F162F8}" dt="2023-11-01T07:09:52.532" v="677" actId="478"/>
          <ac:picMkLst>
            <pc:docMk/>
            <pc:sldMk cId="3218892497" sldId="6121"/>
            <ac:picMk id="4" creationId="{33977137-DEDF-270E-6C26-6AA869C0F7A3}"/>
          </ac:picMkLst>
        </pc:picChg>
        <pc:picChg chg="add mod">
          <ac:chgData name="Claudia Geluk" userId="c61e2e69-2128-4f90-b33e-1cbaccf048a8" providerId="ADAL" clId="{7B9F1E9E-968C-4E39-B491-366FD6F162F8}" dt="2023-11-01T07:12:09.027" v="722" actId="1036"/>
          <ac:picMkLst>
            <pc:docMk/>
            <pc:sldMk cId="3218892497" sldId="6121"/>
            <ac:picMk id="5" creationId="{9872DBB5-1702-3F30-C810-6BC787181FAA}"/>
          </ac:picMkLst>
        </pc:picChg>
        <pc:picChg chg="del">
          <ac:chgData name="Claudia Geluk" userId="c61e2e69-2128-4f90-b33e-1cbaccf048a8" providerId="ADAL" clId="{7B9F1E9E-968C-4E39-B491-366FD6F162F8}" dt="2023-11-01T07:09:12.846" v="662" actId="478"/>
          <ac:picMkLst>
            <pc:docMk/>
            <pc:sldMk cId="3218892497" sldId="6121"/>
            <ac:picMk id="7" creationId="{6C383DA7-1ED7-336E-3728-6B7F5A9D11BE}"/>
          </ac:picMkLst>
        </pc:picChg>
        <pc:picChg chg="add mod">
          <ac:chgData name="Claudia Geluk" userId="c61e2e69-2128-4f90-b33e-1cbaccf048a8" providerId="ADAL" clId="{7B9F1E9E-968C-4E39-B491-366FD6F162F8}" dt="2023-11-01T07:12:09.027" v="722" actId="1036"/>
          <ac:picMkLst>
            <pc:docMk/>
            <pc:sldMk cId="3218892497" sldId="6121"/>
            <ac:picMk id="8" creationId="{6BBFFEE9-C9A7-E364-A57C-F97A006ED44F}"/>
          </ac:picMkLst>
        </pc:picChg>
        <pc:picChg chg="del">
          <ac:chgData name="Claudia Geluk" userId="c61e2e69-2128-4f90-b33e-1cbaccf048a8" providerId="ADAL" clId="{7B9F1E9E-968C-4E39-B491-366FD6F162F8}" dt="2023-11-01T07:11:27.684" v="691" actId="478"/>
          <ac:picMkLst>
            <pc:docMk/>
            <pc:sldMk cId="3218892497" sldId="6121"/>
            <ac:picMk id="14" creationId="{E76B4BB6-0FF6-26B8-1116-D5B64FD812DF}"/>
          </ac:picMkLst>
        </pc:picChg>
        <pc:picChg chg="add mod">
          <ac:chgData name="Claudia Geluk" userId="c61e2e69-2128-4f90-b33e-1cbaccf048a8" providerId="ADAL" clId="{7B9F1E9E-968C-4E39-B491-366FD6F162F8}" dt="2023-11-01T07:12:15.883" v="743" actId="1036"/>
          <ac:picMkLst>
            <pc:docMk/>
            <pc:sldMk cId="3218892497" sldId="6121"/>
            <ac:picMk id="15" creationId="{87093B92-6E97-6F39-E023-10A2739050D2}"/>
          </ac:picMkLst>
        </pc:picChg>
        <pc:picChg chg="del mod">
          <ac:chgData name="Claudia Geluk" userId="c61e2e69-2128-4f90-b33e-1cbaccf048a8" providerId="ADAL" clId="{7B9F1E9E-968C-4E39-B491-366FD6F162F8}" dt="2023-11-01T07:10:40.796" v="681" actId="478"/>
          <ac:picMkLst>
            <pc:docMk/>
            <pc:sldMk cId="3218892497" sldId="6121"/>
            <ac:picMk id="17" creationId="{D4756527-F802-166D-589E-F4C908E46C0E}"/>
          </ac:picMkLst>
        </pc:picChg>
        <pc:picChg chg="add mod">
          <ac:chgData name="Claudia Geluk" userId="c61e2e69-2128-4f90-b33e-1cbaccf048a8" providerId="ADAL" clId="{7B9F1E9E-968C-4E39-B491-366FD6F162F8}" dt="2023-11-01T07:12:23.923" v="771" actId="1035"/>
          <ac:picMkLst>
            <pc:docMk/>
            <pc:sldMk cId="3218892497" sldId="6121"/>
            <ac:picMk id="18" creationId="{C5CC163A-2A94-697F-C90A-8F0AB46C1656}"/>
          </ac:picMkLst>
        </pc:picChg>
      </pc:sldChg>
      <pc:sldChg chg="modSp add del mod ord">
        <pc:chgData name="Claudia Geluk" userId="c61e2e69-2128-4f90-b33e-1cbaccf048a8" providerId="ADAL" clId="{7B9F1E9E-968C-4E39-B491-366FD6F162F8}" dt="2023-11-01T08:17:24.172" v="1753" actId="47"/>
        <pc:sldMkLst>
          <pc:docMk/>
          <pc:sldMk cId="1248999852" sldId="6122"/>
        </pc:sldMkLst>
        <pc:spChg chg="mod">
          <ac:chgData name="Claudia Geluk" userId="c61e2e69-2128-4f90-b33e-1cbaccf048a8" providerId="ADAL" clId="{7B9F1E9E-968C-4E39-B491-366FD6F162F8}" dt="2023-11-01T07:12:47.957" v="784" actId="20577"/>
          <ac:spMkLst>
            <pc:docMk/>
            <pc:sldMk cId="1248999852" sldId="6122"/>
            <ac:spMk id="3" creationId="{9E49B509-306D-AB34-C54F-5F99193E8EA6}"/>
          </ac:spMkLst>
        </pc:spChg>
      </pc:sldChg>
      <pc:sldChg chg="addSp delSp modSp add mod ord">
        <pc:chgData name="Claudia Geluk" userId="c61e2e69-2128-4f90-b33e-1cbaccf048a8" providerId="ADAL" clId="{7B9F1E9E-968C-4E39-B491-366FD6F162F8}" dt="2023-11-01T07:22:34.028" v="989" actId="255"/>
        <pc:sldMkLst>
          <pc:docMk/>
          <pc:sldMk cId="4242657124" sldId="6123"/>
        </pc:sldMkLst>
        <pc:spChg chg="mod">
          <ac:chgData name="Claudia Geluk" userId="c61e2e69-2128-4f90-b33e-1cbaccf048a8" providerId="ADAL" clId="{7B9F1E9E-968C-4E39-B491-366FD6F162F8}" dt="2023-11-01T07:22:34.028" v="989" actId="255"/>
          <ac:spMkLst>
            <pc:docMk/>
            <pc:sldMk cId="4242657124" sldId="6123"/>
            <ac:spMk id="3" creationId="{9E49B509-306D-AB34-C54F-5F99193E8EA6}"/>
          </ac:spMkLst>
        </pc:spChg>
        <pc:spChg chg="mod">
          <ac:chgData name="Claudia Geluk" userId="c61e2e69-2128-4f90-b33e-1cbaccf048a8" providerId="ADAL" clId="{7B9F1E9E-968C-4E39-B491-366FD6F162F8}" dt="2023-11-01T07:18:19.138" v="930" actId="1037"/>
          <ac:spMkLst>
            <pc:docMk/>
            <pc:sldMk cId="4242657124" sldId="6123"/>
            <ac:spMk id="12" creationId="{C6282F00-408B-D001-95E7-B6D8FA3ECF60}"/>
          </ac:spMkLst>
        </pc:spChg>
        <pc:spChg chg="mod">
          <ac:chgData name="Claudia Geluk" userId="c61e2e69-2128-4f90-b33e-1cbaccf048a8" providerId="ADAL" clId="{7B9F1E9E-968C-4E39-B491-366FD6F162F8}" dt="2023-11-01T07:18:19.138" v="930" actId="1037"/>
          <ac:spMkLst>
            <pc:docMk/>
            <pc:sldMk cId="4242657124" sldId="6123"/>
            <ac:spMk id="13" creationId="{862519A8-C7A2-1BCA-4109-F9E1807BAD04}"/>
          </ac:spMkLst>
        </pc:spChg>
        <pc:picChg chg="add mod">
          <ac:chgData name="Claudia Geluk" userId="c61e2e69-2128-4f90-b33e-1cbaccf048a8" providerId="ADAL" clId="{7B9F1E9E-968C-4E39-B491-366FD6F162F8}" dt="2023-11-01T07:15:48.355" v="845" actId="1037"/>
          <ac:picMkLst>
            <pc:docMk/>
            <pc:sldMk cId="4242657124" sldId="6123"/>
            <ac:picMk id="4" creationId="{D554C003-B343-135E-A161-A32D772AB888}"/>
          </ac:picMkLst>
        </pc:picChg>
        <pc:picChg chg="del">
          <ac:chgData name="Claudia Geluk" userId="c61e2e69-2128-4f90-b33e-1cbaccf048a8" providerId="ADAL" clId="{7B9F1E9E-968C-4E39-B491-366FD6F162F8}" dt="2023-11-01T07:15:06.554" v="810" actId="478"/>
          <ac:picMkLst>
            <pc:docMk/>
            <pc:sldMk cId="4242657124" sldId="6123"/>
            <ac:picMk id="5" creationId="{9872DBB5-1702-3F30-C810-6BC787181FAA}"/>
          </ac:picMkLst>
        </pc:picChg>
        <pc:picChg chg="add mod">
          <ac:chgData name="Claudia Geluk" userId="c61e2e69-2128-4f90-b33e-1cbaccf048a8" providerId="ADAL" clId="{7B9F1E9E-968C-4E39-B491-366FD6F162F8}" dt="2023-11-01T07:16:54.341" v="899" actId="14100"/>
          <ac:picMkLst>
            <pc:docMk/>
            <pc:sldMk cId="4242657124" sldId="6123"/>
            <ac:picMk id="7" creationId="{2A66AF87-DDF5-CFCF-1530-4DFD9023BB74}"/>
          </ac:picMkLst>
        </pc:picChg>
        <pc:picChg chg="del">
          <ac:chgData name="Claudia Geluk" userId="c61e2e69-2128-4f90-b33e-1cbaccf048a8" providerId="ADAL" clId="{7B9F1E9E-968C-4E39-B491-366FD6F162F8}" dt="2023-11-01T07:14:32.242" v="803" actId="478"/>
          <ac:picMkLst>
            <pc:docMk/>
            <pc:sldMk cId="4242657124" sldId="6123"/>
            <ac:picMk id="8" creationId="{6BBFFEE9-C9A7-E364-A57C-F97A006ED44F}"/>
          </ac:picMkLst>
        </pc:picChg>
        <pc:picChg chg="add del mod">
          <ac:chgData name="Claudia Geluk" userId="c61e2e69-2128-4f90-b33e-1cbaccf048a8" providerId="ADAL" clId="{7B9F1E9E-968C-4E39-B491-366FD6F162F8}" dt="2023-11-01T07:19:27.842" v="937" actId="478"/>
          <ac:picMkLst>
            <pc:docMk/>
            <pc:sldMk cId="4242657124" sldId="6123"/>
            <ac:picMk id="14" creationId="{86905FEA-D4F6-635A-0A99-FF4F416385C7}"/>
          </ac:picMkLst>
        </pc:picChg>
        <pc:picChg chg="del">
          <ac:chgData name="Claudia Geluk" userId="c61e2e69-2128-4f90-b33e-1cbaccf048a8" providerId="ADAL" clId="{7B9F1E9E-968C-4E39-B491-366FD6F162F8}" dt="2023-11-01T07:14:33.459" v="805" actId="478"/>
          <ac:picMkLst>
            <pc:docMk/>
            <pc:sldMk cId="4242657124" sldId="6123"/>
            <ac:picMk id="15" creationId="{87093B92-6E97-6F39-E023-10A2739050D2}"/>
          </ac:picMkLst>
        </pc:picChg>
        <pc:picChg chg="add mod">
          <ac:chgData name="Claudia Geluk" userId="c61e2e69-2128-4f90-b33e-1cbaccf048a8" providerId="ADAL" clId="{7B9F1E9E-968C-4E39-B491-366FD6F162F8}" dt="2023-11-01T07:19:52.522" v="946" actId="1038"/>
          <ac:picMkLst>
            <pc:docMk/>
            <pc:sldMk cId="4242657124" sldId="6123"/>
            <ac:picMk id="17" creationId="{9D859CA2-DE96-DDBE-9B8D-A0F05A75B8BD}"/>
          </ac:picMkLst>
        </pc:picChg>
        <pc:picChg chg="del">
          <ac:chgData name="Claudia Geluk" userId="c61e2e69-2128-4f90-b33e-1cbaccf048a8" providerId="ADAL" clId="{7B9F1E9E-968C-4E39-B491-366FD6F162F8}" dt="2023-11-01T07:14:32.787" v="804" actId="478"/>
          <ac:picMkLst>
            <pc:docMk/>
            <pc:sldMk cId="4242657124" sldId="6123"/>
            <ac:picMk id="18" creationId="{C5CC163A-2A94-697F-C90A-8F0AB46C1656}"/>
          </ac:picMkLst>
        </pc:picChg>
        <pc:picChg chg="add mod">
          <ac:chgData name="Claudia Geluk" userId="c61e2e69-2128-4f90-b33e-1cbaccf048a8" providerId="ADAL" clId="{7B9F1E9E-968C-4E39-B491-366FD6F162F8}" dt="2023-11-01T07:22:08.686" v="988" actId="14100"/>
          <ac:picMkLst>
            <pc:docMk/>
            <pc:sldMk cId="4242657124" sldId="6123"/>
            <ac:picMk id="20" creationId="{B24FF59D-A949-32B2-EE00-650CE188891F}"/>
          </ac:picMkLst>
        </pc:picChg>
      </pc:sldChg>
      <pc:sldChg chg="addSp delSp modSp add mod">
        <pc:chgData name="Claudia Geluk" userId="c61e2e69-2128-4f90-b33e-1cbaccf048a8" providerId="ADAL" clId="{7B9F1E9E-968C-4E39-B491-366FD6F162F8}" dt="2023-11-01T07:22:50.757" v="991" actId="14100"/>
        <pc:sldMkLst>
          <pc:docMk/>
          <pc:sldMk cId="2549066119" sldId="6124"/>
        </pc:sldMkLst>
        <pc:spChg chg="mod">
          <ac:chgData name="Claudia Geluk" userId="c61e2e69-2128-4f90-b33e-1cbaccf048a8" providerId="ADAL" clId="{7B9F1E9E-968C-4E39-B491-366FD6F162F8}" dt="2023-11-01T07:22:50.757" v="991" actId="14100"/>
          <ac:spMkLst>
            <pc:docMk/>
            <pc:sldMk cId="2549066119" sldId="6124"/>
            <ac:spMk id="3" creationId="{9E49B509-306D-AB34-C54F-5F99193E8EA6}"/>
          </ac:spMkLst>
        </pc:spChg>
        <pc:spChg chg="mod">
          <ac:chgData name="Claudia Geluk" userId="c61e2e69-2128-4f90-b33e-1cbaccf048a8" providerId="ADAL" clId="{7B9F1E9E-968C-4E39-B491-366FD6F162F8}" dt="2023-11-01T07:16:14.491" v="894" actId="1035"/>
          <ac:spMkLst>
            <pc:docMk/>
            <pc:sldMk cId="2549066119" sldId="6124"/>
            <ac:spMk id="9" creationId="{C37F7958-A1FE-A7B3-DAC5-5B548F26EFCC}"/>
          </ac:spMkLst>
        </pc:spChg>
        <pc:spChg chg="mod">
          <ac:chgData name="Claudia Geluk" userId="c61e2e69-2128-4f90-b33e-1cbaccf048a8" providerId="ADAL" clId="{7B9F1E9E-968C-4E39-B491-366FD6F162F8}" dt="2023-11-01T07:16:08.195" v="863" actId="1035"/>
          <ac:spMkLst>
            <pc:docMk/>
            <pc:sldMk cId="2549066119" sldId="6124"/>
            <ac:spMk id="10" creationId="{089E6387-EF0E-03A0-C653-2B08F5A8BBD6}"/>
          </ac:spMkLst>
        </pc:spChg>
        <pc:spChg chg="mod">
          <ac:chgData name="Claudia Geluk" userId="c61e2e69-2128-4f90-b33e-1cbaccf048a8" providerId="ADAL" clId="{7B9F1E9E-968C-4E39-B491-366FD6F162F8}" dt="2023-11-01T07:20:36.307" v="978" actId="1038"/>
          <ac:spMkLst>
            <pc:docMk/>
            <pc:sldMk cId="2549066119" sldId="6124"/>
            <ac:spMk id="12" creationId="{C6282F00-408B-D001-95E7-B6D8FA3ECF60}"/>
          </ac:spMkLst>
        </pc:spChg>
        <pc:spChg chg="mod">
          <ac:chgData name="Claudia Geluk" userId="c61e2e69-2128-4f90-b33e-1cbaccf048a8" providerId="ADAL" clId="{7B9F1E9E-968C-4E39-B491-366FD6F162F8}" dt="2023-11-01T07:20:36.307" v="978" actId="1038"/>
          <ac:spMkLst>
            <pc:docMk/>
            <pc:sldMk cId="2549066119" sldId="6124"/>
            <ac:spMk id="13" creationId="{862519A8-C7A2-1BCA-4109-F9E1807BAD04}"/>
          </ac:spMkLst>
        </pc:spChg>
        <pc:picChg chg="add mod">
          <ac:chgData name="Claudia Geluk" userId="c61e2e69-2128-4f90-b33e-1cbaccf048a8" providerId="ADAL" clId="{7B9F1E9E-968C-4E39-B491-366FD6F162F8}" dt="2023-11-01T07:16:08.195" v="863" actId="1035"/>
          <ac:picMkLst>
            <pc:docMk/>
            <pc:sldMk cId="2549066119" sldId="6124"/>
            <ac:picMk id="4" creationId="{B51BA814-D2C8-5498-93AE-597B9D0CB9AC}"/>
          </ac:picMkLst>
        </pc:picChg>
        <pc:picChg chg="del">
          <ac:chgData name="Claudia Geluk" userId="c61e2e69-2128-4f90-b33e-1cbaccf048a8" providerId="ADAL" clId="{7B9F1E9E-968C-4E39-B491-366FD6F162F8}" dt="2023-11-01T07:14:30.387" v="801" actId="478"/>
          <ac:picMkLst>
            <pc:docMk/>
            <pc:sldMk cId="2549066119" sldId="6124"/>
            <ac:picMk id="5" creationId="{9872DBB5-1702-3F30-C810-6BC787181FAA}"/>
          </ac:picMkLst>
        </pc:picChg>
        <pc:picChg chg="add del">
          <ac:chgData name="Claudia Geluk" userId="c61e2e69-2128-4f90-b33e-1cbaccf048a8" providerId="ADAL" clId="{7B9F1E9E-968C-4E39-B491-366FD6F162F8}" dt="2023-11-01T07:16:45.820" v="896" actId="478"/>
          <ac:picMkLst>
            <pc:docMk/>
            <pc:sldMk cId="2549066119" sldId="6124"/>
            <ac:picMk id="7" creationId="{28BEB7EB-E8F5-916B-D9CA-EFA726EF2E8E}"/>
          </ac:picMkLst>
        </pc:picChg>
        <pc:picChg chg="del">
          <ac:chgData name="Claudia Geluk" userId="c61e2e69-2128-4f90-b33e-1cbaccf048a8" providerId="ADAL" clId="{7B9F1E9E-968C-4E39-B491-366FD6F162F8}" dt="2023-11-01T07:14:30.970" v="802" actId="478"/>
          <ac:picMkLst>
            <pc:docMk/>
            <pc:sldMk cId="2549066119" sldId="6124"/>
            <ac:picMk id="8" creationId="{6BBFFEE9-C9A7-E364-A57C-F97A006ED44F}"/>
          </ac:picMkLst>
        </pc:picChg>
        <pc:picChg chg="add mod">
          <ac:chgData name="Claudia Geluk" userId="c61e2e69-2128-4f90-b33e-1cbaccf048a8" providerId="ADAL" clId="{7B9F1E9E-968C-4E39-B491-366FD6F162F8}" dt="2023-11-01T07:20:30.197" v="953" actId="14100"/>
          <ac:picMkLst>
            <pc:docMk/>
            <pc:sldMk cId="2549066119" sldId="6124"/>
            <ac:picMk id="14" creationId="{961AF916-C392-A3D7-897D-204597454F50}"/>
          </ac:picMkLst>
        </pc:picChg>
        <pc:picChg chg="del">
          <ac:chgData name="Claudia Geluk" userId="c61e2e69-2128-4f90-b33e-1cbaccf048a8" providerId="ADAL" clId="{7B9F1E9E-968C-4E39-B491-366FD6F162F8}" dt="2023-11-01T07:14:29.811" v="800" actId="478"/>
          <ac:picMkLst>
            <pc:docMk/>
            <pc:sldMk cId="2549066119" sldId="6124"/>
            <ac:picMk id="15" creationId="{87093B92-6E97-6F39-E023-10A2739050D2}"/>
          </ac:picMkLst>
        </pc:picChg>
        <pc:picChg chg="add mod">
          <ac:chgData name="Claudia Geluk" userId="c61e2e69-2128-4f90-b33e-1cbaccf048a8" providerId="ADAL" clId="{7B9F1E9E-968C-4E39-B491-366FD6F162F8}" dt="2023-11-01T07:20:26.147" v="952" actId="1036"/>
          <ac:picMkLst>
            <pc:docMk/>
            <pc:sldMk cId="2549066119" sldId="6124"/>
            <ac:picMk id="17" creationId="{40993547-E5A2-54D6-6C93-1B4CDF03F7BE}"/>
          </ac:picMkLst>
        </pc:picChg>
        <pc:picChg chg="del">
          <ac:chgData name="Claudia Geluk" userId="c61e2e69-2128-4f90-b33e-1cbaccf048a8" providerId="ADAL" clId="{7B9F1E9E-968C-4E39-B491-366FD6F162F8}" dt="2023-11-01T07:14:29.171" v="799" actId="478"/>
          <ac:picMkLst>
            <pc:docMk/>
            <pc:sldMk cId="2549066119" sldId="6124"/>
            <ac:picMk id="18" creationId="{C5CC163A-2A94-697F-C90A-8F0AB46C1656}"/>
          </ac:picMkLst>
        </pc:picChg>
        <pc:picChg chg="add mod">
          <ac:chgData name="Claudia Geluk" userId="c61e2e69-2128-4f90-b33e-1cbaccf048a8" providerId="ADAL" clId="{7B9F1E9E-968C-4E39-B491-366FD6F162F8}" dt="2023-11-01T07:21:31.305" v="985" actId="1035"/>
          <ac:picMkLst>
            <pc:docMk/>
            <pc:sldMk cId="2549066119" sldId="6124"/>
            <ac:picMk id="20" creationId="{771A3288-AEA7-F98E-529D-B33572C51BA3}"/>
          </ac:picMkLst>
        </pc:picChg>
      </pc:sldChg>
      <pc:sldChg chg="addSp delSp modSp add mod ord">
        <pc:chgData name="Claudia Geluk" userId="c61e2e69-2128-4f90-b33e-1cbaccf048a8" providerId="ADAL" clId="{7B9F1E9E-968C-4E39-B491-366FD6F162F8}" dt="2023-11-01T07:50:23.022" v="1463" actId="20577"/>
        <pc:sldMkLst>
          <pc:docMk/>
          <pc:sldMk cId="998691879" sldId="6125"/>
        </pc:sldMkLst>
        <pc:spChg chg="add mod">
          <ac:chgData name="Claudia Geluk" userId="c61e2e69-2128-4f90-b33e-1cbaccf048a8" providerId="ADAL" clId="{7B9F1E9E-968C-4E39-B491-366FD6F162F8}" dt="2023-11-01T07:50:23.022" v="1463" actId="20577"/>
          <ac:spMkLst>
            <pc:docMk/>
            <pc:sldMk cId="998691879" sldId="6125"/>
            <ac:spMk id="2" creationId="{A8812D5F-A6E0-01C0-44BD-3A232CB0526A}"/>
          </ac:spMkLst>
        </pc:spChg>
        <pc:spChg chg="mod">
          <ac:chgData name="Claudia Geluk" userId="c61e2e69-2128-4f90-b33e-1cbaccf048a8" providerId="ADAL" clId="{7B9F1E9E-968C-4E39-B491-366FD6F162F8}" dt="2023-11-01T07:38:27.967" v="1168" actId="20577"/>
          <ac:spMkLst>
            <pc:docMk/>
            <pc:sldMk cId="998691879" sldId="6125"/>
            <ac:spMk id="3" creationId="{9E49B509-306D-AB34-C54F-5F99193E8EA6}"/>
          </ac:spMkLst>
        </pc:spChg>
        <pc:spChg chg="mod">
          <ac:chgData name="Claudia Geluk" userId="c61e2e69-2128-4f90-b33e-1cbaccf048a8" providerId="ADAL" clId="{7B9F1E9E-968C-4E39-B491-366FD6F162F8}" dt="2023-11-01T07:31:35.561" v="1056" actId="1038"/>
          <ac:spMkLst>
            <pc:docMk/>
            <pc:sldMk cId="998691879" sldId="6125"/>
            <ac:spMk id="9" creationId="{C37F7958-A1FE-A7B3-DAC5-5B548F26EFCC}"/>
          </ac:spMkLst>
        </pc:spChg>
        <pc:spChg chg="mod">
          <ac:chgData name="Claudia Geluk" userId="c61e2e69-2128-4f90-b33e-1cbaccf048a8" providerId="ADAL" clId="{7B9F1E9E-968C-4E39-B491-366FD6F162F8}" dt="2023-11-01T07:36:41.533" v="1153" actId="1038"/>
          <ac:spMkLst>
            <pc:docMk/>
            <pc:sldMk cId="998691879" sldId="6125"/>
            <ac:spMk id="10" creationId="{089E6387-EF0E-03A0-C653-2B08F5A8BBD6}"/>
          </ac:spMkLst>
        </pc:spChg>
        <pc:spChg chg="del">
          <ac:chgData name="Claudia Geluk" userId="c61e2e69-2128-4f90-b33e-1cbaccf048a8" providerId="ADAL" clId="{7B9F1E9E-968C-4E39-B491-366FD6F162F8}" dt="2023-11-01T07:30:54.385" v="1018" actId="478"/>
          <ac:spMkLst>
            <pc:docMk/>
            <pc:sldMk cId="998691879" sldId="6125"/>
            <ac:spMk id="12" creationId="{C6282F00-408B-D001-95E7-B6D8FA3ECF60}"/>
          </ac:spMkLst>
        </pc:spChg>
        <pc:spChg chg="del mod">
          <ac:chgData name="Claudia Geluk" userId="c61e2e69-2128-4f90-b33e-1cbaccf048a8" providerId="ADAL" clId="{7B9F1E9E-968C-4E39-B491-366FD6F162F8}" dt="2023-11-01T07:30:56.101" v="1019" actId="478"/>
          <ac:spMkLst>
            <pc:docMk/>
            <pc:sldMk cId="998691879" sldId="6125"/>
            <ac:spMk id="13" creationId="{862519A8-C7A2-1BCA-4109-F9E1807BAD04}"/>
          </ac:spMkLst>
        </pc:spChg>
        <pc:spChg chg="mod">
          <ac:chgData name="Claudia Geluk" userId="c61e2e69-2128-4f90-b33e-1cbaccf048a8" providerId="ADAL" clId="{7B9F1E9E-968C-4E39-B491-366FD6F162F8}" dt="2023-11-01T07:50:14.169" v="1456" actId="20577"/>
          <ac:spMkLst>
            <pc:docMk/>
            <pc:sldMk cId="998691879" sldId="6125"/>
            <ac:spMk id="16" creationId="{E56AB695-E397-BE3B-84AE-B3FBA320AE72}"/>
          </ac:spMkLst>
        </pc:spChg>
      </pc:sldChg>
      <pc:sldChg chg="addSp delSp modSp add mod">
        <pc:chgData name="Claudia Geluk" userId="c61e2e69-2128-4f90-b33e-1cbaccf048a8" providerId="ADAL" clId="{7B9F1E9E-968C-4E39-B491-366FD6F162F8}" dt="2023-11-01T07:52:08.887" v="1500" actId="20577"/>
        <pc:sldMkLst>
          <pc:docMk/>
          <pc:sldMk cId="1740533765" sldId="6126"/>
        </pc:sldMkLst>
        <pc:spChg chg="add del mod">
          <ac:chgData name="Claudia Geluk" userId="c61e2e69-2128-4f90-b33e-1cbaccf048a8" providerId="ADAL" clId="{7B9F1E9E-968C-4E39-B491-366FD6F162F8}" dt="2023-11-01T07:50:43.146" v="1465" actId="207"/>
          <ac:spMkLst>
            <pc:docMk/>
            <pc:sldMk cId="1740533765" sldId="6126"/>
            <ac:spMk id="2" creationId="{A8812D5F-A6E0-01C0-44BD-3A232CB0526A}"/>
          </ac:spMkLst>
        </pc:spChg>
        <pc:spChg chg="mod">
          <ac:chgData name="Claudia Geluk" userId="c61e2e69-2128-4f90-b33e-1cbaccf048a8" providerId="ADAL" clId="{7B9F1E9E-968C-4E39-B491-366FD6F162F8}" dt="2023-11-01T07:52:08.887" v="1500" actId="20577"/>
          <ac:spMkLst>
            <pc:docMk/>
            <pc:sldMk cId="1740533765" sldId="6126"/>
            <ac:spMk id="3" creationId="{9E49B509-306D-AB34-C54F-5F99193E8EA6}"/>
          </ac:spMkLst>
        </pc:spChg>
        <pc:spChg chg="add del">
          <ac:chgData name="Claudia Geluk" userId="c61e2e69-2128-4f90-b33e-1cbaccf048a8" providerId="ADAL" clId="{7B9F1E9E-968C-4E39-B491-366FD6F162F8}" dt="2023-11-01T07:48:10.773" v="1347"/>
          <ac:spMkLst>
            <pc:docMk/>
            <pc:sldMk cId="1740533765" sldId="6126"/>
            <ac:spMk id="4" creationId="{45A3E70F-830C-4D34-0E30-6A7FFE656C02}"/>
          </ac:spMkLst>
        </pc:spChg>
        <pc:spChg chg="mod">
          <ac:chgData name="Claudia Geluk" userId="c61e2e69-2128-4f90-b33e-1cbaccf048a8" providerId="ADAL" clId="{7B9F1E9E-968C-4E39-B491-366FD6F162F8}" dt="2023-11-01T07:51:20.804" v="1481" actId="20577"/>
          <ac:spMkLst>
            <pc:docMk/>
            <pc:sldMk cId="1740533765" sldId="6126"/>
            <ac:spMk id="9" creationId="{C37F7958-A1FE-A7B3-DAC5-5B548F26EFCC}"/>
          </ac:spMkLst>
        </pc:spChg>
        <pc:spChg chg="mod">
          <ac:chgData name="Claudia Geluk" userId="c61e2e69-2128-4f90-b33e-1cbaccf048a8" providerId="ADAL" clId="{7B9F1E9E-968C-4E39-B491-366FD6F162F8}" dt="2023-11-01T07:51:27.087" v="1487" actId="20577"/>
          <ac:spMkLst>
            <pc:docMk/>
            <pc:sldMk cId="1740533765" sldId="6126"/>
            <ac:spMk id="10" creationId="{089E6387-EF0E-03A0-C653-2B08F5A8BBD6}"/>
          </ac:spMkLst>
        </pc:spChg>
        <pc:spChg chg="mod">
          <ac:chgData name="Claudia Geluk" userId="c61e2e69-2128-4f90-b33e-1cbaccf048a8" providerId="ADAL" clId="{7B9F1E9E-968C-4E39-B491-366FD6F162F8}" dt="2023-11-01T07:51:06.221" v="1476" actId="113"/>
          <ac:spMkLst>
            <pc:docMk/>
            <pc:sldMk cId="1740533765" sldId="6126"/>
            <ac:spMk id="16" creationId="{E56AB695-E397-BE3B-84AE-B3FBA320AE72}"/>
          </ac:spMkLst>
        </pc:spChg>
      </pc:sldChg>
      <pc:sldChg chg="addSp delSp modSp add mod ord">
        <pc:chgData name="Claudia Geluk" userId="c61e2e69-2128-4f90-b33e-1cbaccf048a8" providerId="ADAL" clId="{7B9F1E9E-968C-4E39-B491-366FD6F162F8}" dt="2023-11-01T08:16:10.025" v="1741" actId="20577"/>
        <pc:sldMkLst>
          <pc:docMk/>
          <pc:sldMk cId="892575576" sldId="6127"/>
        </pc:sldMkLst>
        <pc:spChg chg="mod">
          <ac:chgData name="Claudia Geluk" userId="c61e2e69-2128-4f90-b33e-1cbaccf048a8" providerId="ADAL" clId="{7B9F1E9E-968C-4E39-B491-366FD6F162F8}" dt="2023-11-01T08:08:38.281" v="1648" actId="1035"/>
          <ac:spMkLst>
            <pc:docMk/>
            <pc:sldMk cId="892575576" sldId="6127"/>
            <ac:spMk id="2" creationId="{A8812D5F-A6E0-01C0-44BD-3A232CB0526A}"/>
          </ac:spMkLst>
        </pc:spChg>
        <pc:spChg chg="mod">
          <ac:chgData name="Claudia Geluk" userId="c61e2e69-2128-4f90-b33e-1cbaccf048a8" providerId="ADAL" clId="{7B9F1E9E-968C-4E39-B491-366FD6F162F8}" dt="2023-11-01T07:51:55.467" v="1493" actId="20577"/>
          <ac:spMkLst>
            <pc:docMk/>
            <pc:sldMk cId="892575576" sldId="6127"/>
            <ac:spMk id="3" creationId="{9E49B509-306D-AB34-C54F-5F99193E8EA6}"/>
          </ac:spMkLst>
        </pc:spChg>
        <pc:spChg chg="add del">
          <ac:chgData name="Claudia Geluk" userId="c61e2e69-2128-4f90-b33e-1cbaccf048a8" providerId="ADAL" clId="{7B9F1E9E-968C-4E39-B491-366FD6F162F8}" dt="2023-11-01T07:56:49.141" v="1502"/>
          <ac:spMkLst>
            <pc:docMk/>
            <pc:sldMk cId="892575576" sldId="6127"/>
            <ac:spMk id="4" creationId="{584BD9E7-E3E6-AACB-73C7-F53D4EC68D18}"/>
          </ac:spMkLst>
        </pc:spChg>
        <pc:spChg chg="add del">
          <ac:chgData name="Claudia Geluk" userId="c61e2e69-2128-4f90-b33e-1cbaccf048a8" providerId="ADAL" clId="{7B9F1E9E-968C-4E39-B491-366FD6F162F8}" dt="2023-11-01T07:56:52.306" v="1504"/>
          <ac:spMkLst>
            <pc:docMk/>
            <pc:sldMk cId="892575576" sldId="6127"/>
            <ac:spMk id="5" creationId="{E7B23750-66D7-0D75-7323-651BD47358E2}"/>
          </ac:spMkLst>
        </pc:spChg>
        <pc:spChg chg="add mod">
          <ac:chgData name="Claudia Geluk" userId="c61e2e69-2128-4f90-b33e-1cbaccf048a8" providerId="ADAL" clId="{7B9F1E9E-968C-4E39-B491-366FD6F162F8}" dt="2023-11-01T08:09:23.809" v="1678" actId="1037"/>
          <ac:spMkLst>
            <pc:docMk/>
            <pc:sldMk cId="892575576" sldId="6127"/>
            <ac:spMk id="7" creationId="{29932F71-E3C6-1866-B888-346003128A0E}"/>
          </ac:spMkLst>
        </pc:spChg>
        <pc:spChg chg="mod">
          <ac:chgData name="Claudia Geluk" userId="c61e2e69-2128-4f90-b33e-1cbaccf048a8" providerId="ADAL" clId="{7B9F1E9E-968C-4E39-B491-366FD6F162F8}" dt="2023-11-01T08:16:04.183" v="1735" actId="20577"/>
          <ac:spMkLst>
            <pc:docMk/>
            <pc:sldMk cId="892575576" sldId="6127"/>
            <ac:spMk id="9" creationId="{C37F7958-A1FE-A7B3-DAC5-5B548F26EFCC}"/>
          </ac:spMkLst>
        </pc:spChg>
        <pc:spChg chg="mod">
          <ac:chgData name="Claudia Geluk" userId="c61e2e69-2128-4f90-b33e-1cbaccf048a8" providerId="ADAL" clId="{7B9F1E9E-968C-4E39-B491-366FD6F162F8}" dt="2023-11-01T08:16:10.025" v="1741" actId="20577"/>
          <ac:spMkLst>
            <pc:docMk/>
            <pc:sldMk cId="892575576" sldId="6127"/>
            <ac:spMk id="10" creationId="{089E6387-EF0E-03A0-C653-2B08F5A8BBD6}"/>
          </ac:spMkLst>
        </pc:spChg>
        <pc:spChg chg="mod">
          <ac:chgData name="Claudia Geluk" userId="c61e2e69-2128-4f90-b33e-1cbaccf048a8" providerId="ADAL" clId="{7B9F1E9E-968C-4E39-B491-366FD6F162F8}" dt="2023-11-01T07:56:57.397" v="1505" actId="6549"/>
          <ac:spMkLst>
            <pc:docMk/>
            <pc:sldMk cId="892575576" sldId="6127"/>
            <ac:spMk id="16" creationId="{E56AB695-E397-BE3B-84AE-B3FBA320AE72}"/>
          </ac:spMkLst>
        </pc:spChg>
      </pc:sldChg>
      <pc:sldChg chg="modSp add mod">
        <pc:chgData name="Claudia Geluk" userId="c61e2e69-2128-4f90-b33e-1cbaccf048a8" providerId="ADAL" clId="{7B9F1E9E-968C-4E39-B491-366FD6F162F8}" dt="2023-11-01T08:16:33.616" v="1752" actId="20577"/>
        <pc:sldMkLst>
          <pc:docMk/>
          <pc:sldMk cId="630532289" sldId="6128"/>
        </pc:sldMkLst>
        <pc:spChg chg="mod">
          <ac:chgData name="Claudia Geluk" userId="c61e2e69-2128-4f90-b33e-1cbaccf048a8" providerId="ADAL" clId="{7B9F1E9E-968C-4E39-B491-366FD6F162F8}" dt="2023-11-01T08:15:12.455" v="1726" actId="1035"/>
          <ac:spMkLst>
            <pc:docMk/>
            <pc:sldMk cId="630532289" sldId="6128"/>
            <ac:spMk id="2" creationId="{A8812D5F-A6E0-01C0-44BD-3A232CB0526A}"/>
          </ac:spMkLst>
        </pc:spChg>
        <pc:spChg chg="mod">
          <ac:chgData name="Claudia Geluk" userId="c61e2e69-2128-4f90-b33e-1cbaccf048a8" providerId="ADAL" clId="{7B9F1E9E-968C-4E39-B491-366FD6F162F8}" dt="2023-11-01T08:09:14.259" v="1676" actId="20577"/>
          <ac:spMkLst>
            <pc:docMk/>
            <pc:sldMk cId="630532289" sldId="6128"/>
            <ac:spMk id="3" creationId="{9E49B509-306D-AB34-C54F-5F99193E8EA6}"/>
          </ac:spMkLst>
        </pc:spChg>
        <pc:spChg chg="mod">
          <ac:chgData name="Claudia Geluk" userId="c61e2e69-2128-4f90-b33e-1cbaccf048a8" providerId="ADAL" clId="{7B9F1E9E-968C-4E39-B491-366FD6F162F8}" dt="2023-11-01T08:12:39.061" v="1699" actId="6549"/>
          <ac:spMkLst>
            <pc:docMk/>
            <pc:sldMk cId="630532289" sldId="6128"/>
            <ac:spMk id="7" creationId="{29932F71-E3C6-1866-B888-346003128A0E}"/>
          </ac:spMkLst>
        </pc:spChg>
        <pc:spChg chg="mod">
          <ac:chgData name="Claudia Geluk" userId="c61e2e69-2128-4f90-b33e-1cbaccf048a8" providerId="ADAL" clId="{7B9F1E9E-968C-4E39-B491-366FD6F162F8}" dt="2023-11-01T08:16:27.537" v="1746" actId="20577"/>
          <ac:spMkLst>
            <pc:docMk/>
            <pc:sldMk cId="630532289" sldId="6128"/>
            <ac:spMk id="9" creationId="{C37F7958-A1FE-A7B3-DAC5-5B548F26EFCC}"/>
          </ac:spMkLst>
        </pc:spChg>
        <pc:spChg chg="mod">
          <ac:chgData name="Claudia Geluk" userId="c61e2e69-2128-4f90-b33e-1cbaccf048a8" providerId="ADAL" clId="{7B9F1E9E-968C-4E39-B491-366FD6F162F8}" dt="2023-11-01T08:16:33.616" v="1752" actId="20577"/>
          <ac:spMkLst>
            <pc:docMk/>
            <pc:sldMk cId="630532289" sldId="6128"/>
            <ac:spMk id="10" creationId="{089E6387-EF0E-03A0-C653-2B08F5A8BBD6}"/>
          </ac:spMkLst>
        </pc:spChg>
      </pc:sldChg>
      <pc:sldMasterChg chg="delSldLayout">
        <pc:chgData name="Claudia Geluk" userId="c61e2e69-2128-4f90-b33e-1cbaccf048a8" providerId="ADAL" clId="{7B9F1E9E-968C-4E39-B491-366FD6F162F8}" dt="2023-11-01T06:38:15.291" v="0" actId="47"/>
        <pc:sldMasterMkLst>
          <pc:docMk/>
          <pc:sldMasterMk cId="3065397013" sldId="2147483675"/>
        </pc:sldMasterMkLst>
        <pc:sldLayoutChg chg="del">
          <pc:chgData name="Claudia Geluk" userId="c61e2e69-2128-4f90-b33e-1cbaccf048a8" providerId="ADAL" clId="{7B9F1E9E-968C-4E39-B491-366FD6F162F8}" dt="2023-11-01T06:38:15.291" v="0" actId="47"/>
          <pc:sldLayoutMkLst>
            <pc:docMk/>
            <pc:sldMasterMk cId="3065397013" sldId="2147483675"/>
            <pc:sldLayoutMk cId="2969676899" sldId="2147483694"/>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8B4752-2B7C-4AC1-AA96-DFB30694B6B1}" type="datetimeFigureOut">
              <a:rPr lang="en-US" smtClean="0"/>
              <a:t>11/1/2023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44E455-1EE3-49B2-BA94-9BE8E339F28F}" type="slidenum">
              <a:rPr lang="en-US" smtClean="0"/>
              <a:t>‹#›</a:t>
            </a:fld>
            <a:endParaRPr lang="en-US"/>
          </a:p>
        </p:txBody>
      </p:sp>
    </p:spTree>
    <p:extLst>
      <p:ext uri="{BB962C8B-B14F-4D97-AF65-F5344CB8AC3E}">
        <p14:creationId xmlns:p14="http://schemas.microsoft.com/office/powerpoint/2010/main" val="17434626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sz="1200" kern="1200">
                <a:solidFill>
                  <a:schemeClr val="tx1"/>
                </a:solidFill>
                <a:effectLst/>
                <a:latin typeface="+mn-lt"/>
                <a:ea typeface="+mn-ea"/>
                <a:cs typeface="+mn-cs"/>
              </a:rPr>
            </a:br>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1063C1F-BA87-47CD-9A37-88D0F4CF9EA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3202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sz="120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1063C1F-BA87-47CD-9A37-88D0F4CF9EA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78691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sz="120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1063C1F-BA87-47CD-9A37-88D0F4CF9EA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84548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sz="120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1063C1F-BA87-47CD-9A37-88D0F4CF9EA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81732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sz="120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1063C1F-BA87-47CD-9A37-88D0F4CF9EA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07255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sz="120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1063C1F-BA87-47CD-9A37-88D0F4CF9EA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02642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sz="120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1063C1F-BA87-47CD-9A37-88D0F4CF9EA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63154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sz="120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1063C1F-BA87-47CD-9A37-88D0F4CF9EA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5489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sz="120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1063C1F-BA87-47CD-9A37-88D0F4CF9EA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68190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sz="120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1063C1F-BA87-47CD-9A37-88D0F4CF9EA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29829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sz="120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1063C1F-BA87-47CD-9A37-88D0F4CF9EA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61680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sz="120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1063C1F-BA87-47CD-9A37-88D0F4CF9EA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979154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1">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78711" y="360052"/>
            <a:ext cx="11662276" cy="3036056"/>
          </a:xfrm>
        </p:spPr>
        <p:txBody>
          <a:bodyPr tIns="0" bIns="0" anchor="b" anchorCtr="0">
            <a:noAutofit/>
          </a:bodyPr>
          <a:lstStyle>
            <a:lvl1pPr algn="ctr">
              <a:defRPr sz="5867" b="1">
                <a:solidFill>
                  <a:schemeClr val="tx2"/>
                </a:solidFill>
              </a:defRPr>
            </a:lvl1pPr>
          </a:lstStyle>
          <a:p>
            <a:r>
              <a:rPr lang="en-US"/>
              <a:t>Click to edit title</a:t>
            </a:r>
          </a:p>
        </p:txBody>
      </p:sp>
      <p:sp>
        <p:nvSpPr>
          <p:cNvPr id="3" name="Subtitle 2"/>
          <p:cNvSpPr>
            <a:spLocks noGrp="1"/>
          </p:cNvSpPr>
          <p:nvPr>
            <p:ph type="subTitle" idx="1" hasCustomPrompt="1"/>
          </p:nvPr>
        </p:nvSpPr>
        <p:spPr>
          <a:xfrm>
            <a:off x="278711" y="3545574"/>
            <a:ext cx="11662276" cy="1927860"/>
          </a:xfrm>
        </p:spPr>
        <p:txBody>
          <a:bodyPr tIns="0" bIns="0">
            <a:normAutofit/>
          </a:bodyPr>
          <a:lstStyle>
            <a:lvl1pPr marL="0" indent="0" algn="ctr">
              <a:buNone/>
              <a:defRPr sz="3200">
                <a:solidFill>
                  <a:schemeClr val="accent3"/>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subtitle</a:t>
            </a:r>
          </a:p>
        </p:txBody>
      </p:sp>
      <p:sp>
        <p:nvSpPr>
          <p:cNvPr id="4" name="Date Placeholder 3"/>
          <p:cNvSpPr>
            <a:spLocks noGrp="1"/>
          </p:cNvSpPr>
          <p:nvPr>
            <p:ph type="dt" sz="half" idx="10"/>
          </p:nvPr>
        </p:nvSpPr>
        <p:spPr/>
        <p:txBody>
          <a:bodyPr/>
          <a:lstStyle/>
          <a:p>
            <a:fld id="{8ACDB3CC-F982-40F9-8DD6-BCC9AFBF44BD}" type="datetime1">
              <a:rPr lang="en-US" smtClean="0"/>
              <a:pPr/>
              <a:t>11/1/2023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88E988-FB04-AB4E-BE5A-59F242AF7F7A}" type="slidenum">
              <a:rPr lang="en-US" smtClean="0"/>
              <a:t>‹#›</a:t>
            </a:fld>
            <a:endParaRPr lang="en-US"/>
          </a:p>
        </p:txBody>
      </p:sp>
      <p:pic>
        <p:nvPicPr>
          <p:cNvPr id="9" name="Picture 8" descr="bluestrip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013450"/>
            <a:ext cx="12192000" cy="844551"/>
          </a:xfrm>
          <a:prstGeom prst="rect">
            <a:avLst/>
          </a:prstGeom>
        </p:spPr>
      </p:pic>
    </p:spTree>
    <p:extLst>
      <p:ext uri="{BB962C8B-B14F-4D97-AF65-F5344CB8AC3E}">
        <p14:creationId xmlns:p14="http://schemas.microsoft.com/office/powerpoint/2010/main" val="36448601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2">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78712" y="360052"/>
            <a:ext cx="11644347" cy="3036056"/>
          </a:xfrm>
        </p:spPr>
        <p:txBody>
          <a:bodyPr tIns="0" bIns="0" anchor="b" anchorCtr="0">
            <a:noAutofit/>
          </a:bodyPr>
          <a:lstStyle>
            <a:lvl1pPr algn="ctr">
              <a:defRPr sz="5867" b="1">
                <a:solidFill>
                  <a:schemeClr val="bg2"/>
                </a:solidFill>
              </a:defRPr>
            </a:lvl1pPr>
          </a:lstStyle>
          <a:p>
            <a:r>
              <a:rPr lang="en-US"/>
              <a:t>Click to edit title</a:t>
            </a:r>
          </a:p>
        </p:txBody>
      </p:sp>
      <p:sp>
        <p:nvSpPr>
          <p:cNvPr id="3" name="Subtitle 2"/>
          <p:cNvSpPr>
            <a:spLocks noGrp="1"/>
          </p:cNvSpPr>
          <p:nvPr>
            <p:ph type="subTitle" idx="1" hasCustomPrompt="1"/>
          </p:nvPr>
        </p:nvSpPr>
        <p:spPr>
          <a:xfrm>
            <a:off x="278712" y="3545574"/>
            <a:ext cx="11644347" cy="1927860"/>
          </a:xfrm>
        </p:spPr>
        <p:txBody>
          <a:bodyPr tIns="0" bIns="0">
            <a:normAutofit/>
          </a:bodyPr>
          <a:lstStyle>
            <a:lvl1pPr marL="0" indent="0" algn="ctr">
              <a:buNone/>
              <a:defRPr sz="3200">
                <a:solidFill>
                  <a:schemeClr val="tx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subtitle</a:t>
            </a:r>
          </a:p>
        </p:txBody>
      </p:sp>
      <p:sp>
        <p:nvSpPr>
          <p:cNvPr id="4" name="Date Placeholder 3"/>
          <p:cNvSpPr>
            <a:spLocks noGrp="1"/>
          </p:cNvSpPr>
          <p:nvPr>
            <p:ph type="dt" sz="half" idx="10"/>
          </p:nvPr>
        </p:nvSpPr>
        <p:spPr/>
        <p:txBody>
          <a:bodyPr/>
          <a:lstStyle/>
          <a:p>
            <a:fld id="{8ACDB3CC-F982-40F9-8DD6-BCC9AFBF44BD}" type="datetime1">
              <a:rPr lang="en-US" smtClean="0"/>
              <a:pPr/>
              <a:t>11/1/2023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88E988-FB04-AB4E-BE5A-59F242AF7F7A}" type="slidenum">
              <a:rPr lang="en-US" smtClean="0"/>
              <a:t>‹#›</a:t>
            </a:fld>
            <a:endParaRPr lang="en-US"/>
          </a:p>
        </p:txBody>
      </p:sp>
      <p:pic>
        <p:nvPicPr>
          <p:cNvPr id="9" name="Picture 8" descr="bluestripe.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013450"/>
            <a:ext cx="12192000" cy="844551"/>
          </a:xfrm>
          <a:prstGeom prst="rect">
            <a:avLst/>
          </a:prstGeom>
        </p:spPr>
      </p:pic>
    </p:spTree>
    <p:extLst>
      <p:ext uri="{BB962C8B-B14F-4D97-AF65-F5344CB8AC3E}">
        <p14:creationId xmlns:p14="http://schemas.microsoft.com/office/powerpoint/2010/main" val="28965948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8712" y="272465"/>
            <a:ext cx="11617453" cy="1291135"/>
          </a:xfrm>
        </p:spPr>
        <p:txBody>
          <a:bodyPr/>
          <a:lstStyle/>
          <a:p>
            <a:r>
              <a:rPr lang="en-US"/>
              <a:t>Click to edit title</a:t>
            </a:r>
          </a:p>
        </p:txBody>
      </p:sp>
      <p:sp>
        <p:nvSpPr>
          <p:cNvPr id="3" name="Content Placeholder 2"/>
          <p:cNvSpPr>
            <a:spLocks noGrp="1"/>
          </p:cNvSpPr>
          <p:nvPr>
            <p:ph idx="1" hasCustomPrompt="1"/>
          </p:nvPr>
        </p:nvSpPr>
        <p:spPr>
          <a:xfrm>
            <a:off x="278712" y="1732139"/>
            <a:ext cx="11617453" cy="4028680"/>
          </a:xfrm>
        </p:spPr>
        <p:txBody>
          <a:bodyPr/>
          <a:lstStyle>
            <a:lvl1pPr>
              <a:defRPr/>
            </a:lvl1pPr>
          </a:lstStyle>
          <a:p>
            <a:pPr lvl="0"/>
            <a:r>
              <a:rPr lang="en-US"/>
              <a:t>Click to edit text or select icon to add media</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278712" y="6473119"/>
            <a:ext cx="869693" cy="207888"/>
          </a:xfrm>
        </p:spPr>
        <p:txBody>
          <a:bodyPr/>
          <a:lstStyle/>
          <a:p>
            <a:fld id="{68C2560D-EC28-3B41-86E8-18F1CE0113B4}" type="datetimeFigureOut">
              <a:rPr lang="en-US" smtClean="0"/>
              <a:t>11/1/2023</a:t>
            </a:fld>
            <a:endParaRPr lang="en-US"/>
          </a:p>
        </p:txBody>
      </p:sp>
      <p:sp>
        <p:nvSpPr>
          <p:cNvPr id="8" name="Footer Placeholder 4"/>
          <p:cNvSpPr>
            <a:spLocks noGrp="1"/>
          </p:cNvSpPr>
          <p:nvPr>
            <p:ph type="ftr" sz="quarter" idx="11"/>
          </p:nvPr>
        </p:nvSpPr>
        <p:spPr>
          <a:xfrm>
            <a:off x="278712" y="6125647"/>
            <a:ext cx="5628733" cy="303596"/>
          </a:xfrm>
        </p:spPr>
        <p:txBody>
          <a:bodyPr/>
          <a:lstStyle/>
          <a:p>
            <a:endParaRPr lang="en-US"/>
          </a:p>
        </p:txBody>
      </p:sp>
      <p:sp>
        <p:nvSpPr>
          <p:cNvPr id="9" name="Slide Number Placeholder 5"/>
          <p:cNvSpPr>
            <a:spLocks noGrp="1"/>
          </p:cNvSpPr>
          <p:nvPr>
            <p:ph type="sldNum" sz="quarter" idx="12"/>
          </p:nvPr>
        </p:nvSpPr>
        <p:spPr>
          <a:xfrm>
            <a:off x="1148406" y="6473119"/>
            <a:ext cx="606917" cy="207888"/>
          </a:xfrm>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4407834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 Sub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8712" y="272465"/>
            <a:ext cx="11617453" cy="1291135"/>
          </a:xfrm>
        </p:spPr>
        <p:txBody>
          <a:bodyPr/>
          <a:lstStyle/>
          <a:p>
            <a:r>
              <a:rPr lang="en-US"/>
              <a:t>Click to edit title</a:t>
            </a:r>
          </a:p>
        </p:txBody>
      </p:sp>
      <p:sp>
        <p:nvSpPr>
          <p:cNvPr id="3" name="Content Placeholder 2"/>
          <p:cNvSpPr>
            <a:spLocks noGrp="1"/>
          </p:cNvSpPr>
          <p:nvPr>
            <p:ph idx="1" hasCustomPrompt="1"/>
          </p:nvPr>
        </p:nvSpPr>
        <p:spPr>
          <a:xfrm>
            <a:off x="278712" y="2388839"/>
            <a:ext cx="11617453" cy="3371979"/>
          </a:xfrm>
        </p:spPr>
        <p:txBody>
          <a:bodyPr/>
          <a:lstStyle/>
          <a:p>
            <a:pPr lvl="0"/>
            <a:r>
              <a:rPr lang="en-US"/>
              <a:t>Click to edit text or select icon to add media</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278712" y="6473119"/>
            <a:ext cx="869693" cy="207888"/>
          </a:xfrm>
        </p:spPr>
        <p:txBody>
          <a:bodyPr/>
          <a:lstStyle/>
          <a:p>
            <a:fld id="{68C2560D-EC28-3B41-86E8-18F1CE0113B4}" type="datetimeFigureOut">
              <a:rPr lang="en-US" smtClean="0"/>
              <a:t>11/1/2023</a:t>
            </a:fld>
            <a:endParaRPr lang="en-US"/>
          </a:p>
        </p:txBody>
      </p:sp>
      <p:sp>
        <p:nvSpPr>
          <p:cNvPr id="8" name="Footer Placeholder 4"/>
          <p:cNvSpPr>
            <a:spLocks noGrp="1"/>
          </p:cNvSpPr>
          <p:nvPr>
            <p:ph type="ftr" sz="quarter" idx="11"/>
          </p:nvPr>
        </p:nvSpPr>
        <p:spPr>
          <a:xfrm>
            <a:off x="278712" y="6125647"/>
            <a:ext cx="5628733" cy="303596"/>
          </a:xfrm>
        </p:spPr>
        <p:txBody>
          <a:bodyPr/>
          <a:lstStyle/>
          <a:p>
            <a:endParaRPr lang="en-US"/>
          </a:p>
        </p:txBody>
      </p:sp>
      <p:sp>
        <p:nvSpPr>
          <p:cNvPr id="9" name="Slide Number Placeholder 5"/>
          <p:cNvSpPr>
            <a:spLocks noGrp="1"/>
          </p:cNvSpPr>
          <p:nvPr>
            <p:ph type="sldNum" sz="quarter" idx="12"/>
          </p:nvPr>
        </p:nvSpPr>
        <p:spPr>
          <a:xfrm>
            <a:off x="1148406" y="6473119"/>
            <a:ext cx="606917" cy="207888"/>
          </a:xfrm>
        </p:spPr>
        <p:txBody>
          <a:bodyPr/>
          <a:lstStyle/>
          <a:p>
            <a:fld id="{2066355A-084C-D24E-9AD2-7E4FC41EA627}" type="slidenum">
              <a:rPr lang="en-US" smtClean="0"/>
              <a:t>‹#›</a:t>
            </a:fld>
            <a:endParaRPr lang="en-US"/>
          </a:p>
        </p:txBody>
      </p:sp>
      <p:sp>
        <p:nvSpPr>
          <p:cNvPr id="10" name="Subtitle 2"/>
          <p:cNvSpPr>
            <a:spLocks noGrp="1"/>
          </p:cNvSpPr>
          <p:nvPr>
            <p:ph type="subTitle" idx="13" hasCustomPrompt="1"/>
          </p:nvPr>
        </p:nvSpPr>
        <p:spPr>
          <a:xfrm>
            <a:off x="278712" y="1607475"/>
            <a:ext cx="11617453" cy="737488"/>
          </a:xfrm>
        </p:spPr>
        <p:txBody>
          <a:bodyPr tIns="0" bIns="0" anchor="ctr" anchorCtr="0">
            <a:normAutofit/>
          </a:bodyPr>
          <a:lstStyle>
            <a:lvl1pPr marL="0" indent="0" algn="l">
              <a:spcBef>
                <a:spcPts val="0"/>
              </a:spcBef>
              <a:buNone/>
              <a:defRPr sz="3200" b="0">
                <a:solidFill>
                  <a:srgbClr val="0072BC"/>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subtitle</a:t>
            </a:r>
          </a:p>
        </p:txBody>
      </p:sp>
    </p:spTree>
    <p:extLst>
      <p:ext uri="{BB962C8B-B14F-4D97-AF65-F5344CB8AC3E}">
        <p14:creationId xmlns:p14="http://schemas.microsoft.com/office/powerpoint/2010/main" val="19998755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Content | No Foot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59977" y="272465"/>
            <a:ext cx="11689977" cy="1291135"/>
          </a:xfrm>
        </p:spPr>
        <p:txBody>
          <a:bodyPr/>
          <a:lstStyle/>
          <a:p>
            <a:r>
              <a:rPr lang="en-US"/>
              <a:t>Click to edit title</a:t>
            </a:r>
          </a:p>
        </p:txBody>
      </p:sp>
      <p:sp>
        <p:nvSpPr>
          <p:cNvPr id="3" name="Content Placeholder 2"/>
          <p:cNvSpPr>
            <a:spLocks noGrp="1"/>
          </p:cNvSpPr>
          <p:nvPr>
            <p:ph idx="1" hasCustomPrompt="1"/>
          </p:nvPr>
        </p:nvSpPr>
        <p:spPr>
          <a:xfrm>
            <a:off x="259977" y="1732139"/>
            <a:ext cx="11689977" cy="4028680"/>
          </a:xfrm>
        </p:spPr>
        <p:txBody>
          <a:bodyPr/>
          <a:lstStyle>
            <a:lvl1pPr>
              <a:defRPr baseline="0"/>
            </a:lvl1pPr>
          </a:lstStyle>
          <a:p>
            <a:pPr lvl="0"/>
            <a:r>
              <a:rPr lang="en-US"/>
              <a:t>Click to edit text or select icon to add media</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20285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 Image">
    <p:bg>
      <p:bgPr>
        <a:blipFill rotWithShape="1">
          <a:blip r:embed="rId2"/>
          <a:stretch>
            <a:fillRect/>
          </a:stretch>
        </a:blipFill>
        <a:effectLst/>
      </p:bgPr>
    </p:bg>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0" y="1"/>
            <a:ext cx="12192000" cy="6013449"/>
          </a:xfrm>
          <a:solidFill>
            <a:schemeClr val="bg1">
              <a:lumMod val="50000"/>
            </a:schemeClr>
          </a:solidFill>
        </p:spPr>
        <p:txBody>
          <a:bodyPr>
            <a:normAutofit/>
          </a:bodyPr>
          <a:lstStyle>
            <a:lvl1pPr marL="0" indent="0" algn="ctr">
              <a:buFontTx/>
              <a:buNone/>
              <a:defRPr sz="2667" baseline="0">
                <a:solidFill>
                  <a:schemeClr val="tx2"/>
                </a:solidFill>
              </a:defRPr>
            </a:lvl1pPr>
          </a:lstStyle>
          <a:p>
            <a:r>
              <a:rPr lang="en-US"/>
              <a:t>Drag background image here or click icon to add</a:t>
            </a:r>
          </a:p>
        </p:txBody>
      </p:sp>
      <p:sp>
        <p:nvSpPr>
          <p:cNvPr id="2" name="Title 1"/>
          <p:cNvSpPr>
            <a:spLocks noGrp="1"/>
          </p:cNvSpPr>
          <p:nvPr>
            <p:ph type="ctrTitle" hasCustomPrompt="1"/>
          </p:nvPr>
        </p:nvSpPr>
        <p:spPr>
          <a:xfrm>
            <a:off x="251013" y="651983"/>
            <a:ext cx="11707905" cy="2744124"/>
          </a:xfrm>
        </p:spPr>
        <p:txBody>
          <a:bodyPr tIns="0" bIns="0" anchor="b" anchorCtr="0">
            <a:noAutofit/>
          </a:bodyPr>
          <a:lstStyle>
            <a:lvl1pPr algn="ctr">
              <a:defRPr sz="5867" b="1">
                <a:solidFill>
                  <a:schemeClr val="tx2"/>
                </a:solidFill>
              </a:defRPr>
            </a:lvl1pPr>
          </a:lstStyle>
          <a:p>
            <a:r>
              <a:rPr lang="en-US"/>
              <a:t>Click to edit title</a:t>
            </a:r>
          </a:p>
        </p:txBody>
      </p:sp>
      <p:sp>
        <p:nvSpPr>
          <p:cNvPr id="3" name="Subtitle 2"/>
          <p:cNvSpPr>
            <a:spLocks noGrp="1"/>
          </p:cNvSpPr>
          <p:nvPr>
            <p:ph type="subTitle" idx="1"/>
          </p:nvPr>
        </p:nvSpPr>
        <p:spPr>
          <a:xfrm>
            <a:off x="251013" y="3545574"/>
            <a:ext cx="11707905" cy="1927860"/>
          </a:xfrm>
        </p:spPr>
        <p:txBody>
          <a:bodyPr tIns="0" bIns="0">
            <a:normAutofit/>
          </a:bodyPr>
          <a:lstStyle>
            <a:lvl1pPr marL="0" indent="0" algn="ctr">
              <a:buNone/>
              <a:defRPr sz="3200">
                <a:solidFill>
                  <a:schemeClr val="accent3"/>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3135380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05738" y="2840483"/>
            <a:ext cx="10540508" cy="1362075"/>
          </a:xfrm>
        </p:spPr>
        <p:txBody>
          <a:bodyPr anchor="t"/>
          <a:lstStyle>
            <a:lvl1pPr algn="l">
              <a:defRPr sz="5333" b="1" cap="none"/>
            </a:lvl1pPr>
          </a:lstStyle>
          <a:p>
            <a:r>
              <a:rPr lang="en-US"/>
              <a:t>Click to edit title</a:t>
            </a:r>
          </a:p>
        </p:txBody>
      </p:sp>
      <p:sp>
        <p:nvSpPr>
          <p:cNvPr id="3" name="Text Placeholder 2"/>
          <p:cNvSpPr>
            <a:spLocks noGrp="1"/>
          </p:cNvSpPr>
          <p:nvPr>
            <p:ph type="body" idx="1"/>
          </p:nvPr>
        </p:nvSpPr>
        <p:spPr>
          <a:xfrm>
            <a:off x="805738" y="1233253"/>
            <a:ext cx="10540508" cy="1500187"/>
          </a:xfrm>
        </p:spPr>
        <p:txBody>
          <a:bodyPr lIns="0" tIns="0" rIns="0" bIns="0" anchor="b">
            <a:normAutofit/>
          </a:bodyPr>
          <a:lstStyle>
            <a:lvl1pPr marL="0" indent="0">
              <a:buNone/>
              <a:defRPr sz="3200">
                <a:solidFill>
                  <a:schemeClr val="tx1"/>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7" name="Date Placeholder 3"/>
          <p:cNvSpPr>
            <a:spLocks noGrp="1"/>
          </p:cNvSpPr>
          <p:nvPr>
            <p:ph type="dt" sz="half" idx="10"/>
          </p:nvPr>
        </p:nvSpPr>
        <p:spPr>
          <a:xfrm>
            <a:off x="278712" y="6473119"/>
            <a:ext cx="869693" cy="207888"/>
          </a:xfrm>
        </p:spPr>
        <p:txBody>
          <a:bodyPr/>
          <a:lstStyle/>
          <a:p>
            <a:fld id="{68C2560D-EC28-3B41-86E8-18F1CE0113B4}" type="datetimeFigureOut">
              <a:rPr lang="en-US" smtClean="0"/>
              <a:t>11/1/2023</a:t>
            </a:fld>
            <a:endParaRPr lang="en-US"/>
          </a:p>
        </p:txBody>
      </p:sp>
      <p:sp>
        <p:nvSpPr>
          <p:cNvPr id="8" name="Footer Placeholder 4"/>
          <p:cNvSpPr>
            <a:spLocks noGrp="1"/>
          </p:cNvSpPr>
          <p:nvPr>
            <p:ph type="ftr" sz="quarter" idx="11"/>
          </p:nvPr>
        </p:nvSpPr>
        <p:spPr>
          <a:xfrm>
            <a:off x="278712" y="6125647"/>
            <a:ext cx="5628733" cy="303596"/>
          </a:xfrm>
        </p:spPr>
        <p:txBody>
          <a:bodyPr/>
          <a:lstStyle/>
          <a:p>
            <a:endParaRPr lang="en-US"/>
          </a:p>
        </p:txBody>
      </p:sp>
      <p:sp>
        <p:nvSpPr>
          <p:cNvPr id="9" name="Slide Number Placeholder 5"/>
          <p:cNvSpPr>
            <a:spLocks noGrp="1"/>
          </p:cNvSpPr>
          <p:nvPr>
            <p:ph type="sldNum" sz="quarter" idx="12"/>
          </p:nvPr>
        </p:nvSpPr>
        <p:spPr>
          <a:xfrm>
            <a:off x="1148406" y="6473119"/>
            <a:ext cx="606917" cy="207888"/>
          </a:xfrm>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25607936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 Two">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8712" y="272465"/>
            <a:ext cx="11672416" cy="1291135"/>
          </a:xfrm>
        </p:spPr>
        <p:txBody>
          <a:bodyPr/>
          <a:lstStyle/>
          <a:p>
            <a:r>
              <a:rPr lang="en-US"/>
              <a:t>Click to edit title</a:t>
            </a:r>
          </a:p>
        </p:txBody>
      </p:sp>
      <p:sp>
        <p:nvSpPr>
          <p:cNvPr id="3" name="Content Placeholder 2"/>
          <p:cNvSpPr>
            <a:spLocks noGrp="1"/>
          </p:cNvSpPr>
          <p:nvPr>
            <p:ph sz="half" idx="1" hasCustomPrompt="1"/>
          </p:nvPr>
        </p:nvSpPr>
        <p:spPr>
          <a:xfrm>
            <a:off x="563009" y="1607476"/>
            <a:ext cx="5417851" cy="4241585"/>
          </a:xfrm>
        </p:spPr>
        <p:txBody>
          <a:bodyPr/>
          <a:lstStyle>
            <a:lvl1pPr>
              <a:defRPr sz="3200"/>
            </a:lvl1pPr>
            <a:lvl2pPr>
              <a:defRPr sz="2667"/>
            </a:lvl2pPr>
            <a:lvl3pPr>
              <a:defRPr sz="2400"/>
            </a:lvl3pPr>
            <a:lvl4pPr>
              <a:defRPr sz="2133"/>
            </a:lvl4pPr>
            <a:lvl5pPr>
              <a:defRPr sz="2133"/>
            </a:lvl5pPr>
            <a:lvl6pPr>
              <a:defRPr sz="2400"/>
            </a:lvl6pPr>
            <a:lvl7pPr>
              <a:defRPr sz="2400"/>
            </a:lvl7pPr>
            <a:lvl8pPr>
              <a:defRPr sz="2400"/>
            </a:lvl8pPr>
            <a:lvl9pPr>
              <a:defRPr sz="2400"/>
            </a:lvl9pPr>
          </a:lstStyle>
          <a:p>
            <a:pPr lvl="0"/>
            <a:r>
              <a:rPr lang="en-US"/>
              <a:t>Click to edit text or select icon to add media</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hasCustomPrompt="1"/>
          </p:nvPr>
        </p:nvSpPr>
        <p:spPr>
          <a:xfrm>
            <a:off x="6211052" y="1607476"/>
            <a:ext cx="5457584" cy="4241585"/>
          </a:xfrm>
        </p:spPr>
        <p:txBody>
          <a:bodyPr/>
          <a:lstStyle>
            <a:lvl1pPr>
              <a:defRPr sz="3200"/>
            </a:lvl1pPr>
            <a:lvl2pPr>
              <a:defRPr sz="2667"/>
            </a:lvl2pPr>
            <a:lvl3pPr>
              <a:defRPr sz="2400"/>
            </a:lvl3pPr>
            <a:lvl4pPr>
              <a:defRPr sz="2133"/>
            </a:lvl4pPr>
            <a:lvl5pPr>
              <a:defRPr sz="2133"/>
            </a:lvl5pPr>
            <a:lvl6pPr>
              <a:defRPr sz="2400"/>
            </a:lvl6pPr>
            <a:lvl7pPr>
              <a:defRPr sz="2400"/>
            </a:lvl7pPr>
            <a:lvl8pPr>
              <a:defRPr sz="2400"/>
            </a:lvl8pPr>
            <a:lvl9pPr>
              <a:defRPr sz="2400"/>
            </a:lvl9pPr>
          </a:lstStyle>
          <a:p>
            <a:pPr lvl="0"/>
            <a:r>
              <a:rPr lang="en-US"/>
              <a:t>Click to edit text or select icon to add media</a:t>
            </a:r>
          </a:p>
          <a:p>
            <a:pPr lvl="1"/>
            <a:r>
              <a:rPr lang="en-US"/>
              <a:t>Second level</a:t>
            </a:r>
          </a:p>
          <a:p>
            <a:pPr lvl="2"/>
            <a:r>
              <a:rPr lang="en-US"/>
              <a:t>Third level</a:t>
            </a:r>
          </a:p>
          <a:p>
            <a:pPr lvl="3"/>
            <a:r>
              <a:rPr lang="en-US"/>
              <a:t>Fourth level</a:t>
            </a:r>
          </a:p>
          <a:p>
            <a:pPr lvl="4"/>
            <a:r>
              <a:rPr lang="en-US"/>
              <a:t>Fifth level</a:t>
            </a:r>
          </a:p>
        </p:txBody>
      </p:sp>
      <p:sp>
        <p:nvSpPr>
          <p:cNvPr id="11" name="Date Placeholder 3"/>
          <p:cNvSpPr>
            <a:spLocks noGrp="1"/>
          </p:cNvSpPr>
          <p:nvPr>
            <p:ph type="dt" sz="half" idx="10"/>
          </p:nvPr>
        </p:nvSpPr>
        <p:spPr>
          <a:xfrm>
            <a:off x="278712" y="6473119"/>
            <a:ext cx="869693" cy="207888"/>
          </a:xfrm>
        </p:spPr>
        <p:txBody>
          <a:bodyPr/>
          <a:lstStyle/>
          <a:p>
            <a:fld id="{68C2560D-EC28-3B41-86E8-18F1CE0113B4}" type="datetimeFigureOut">
              <a:rPr lang="en-US" smtClean="0"/>
              <a:t>11/1/2023</a:t>
            </a:fld>
            <a:endParaRPr lang="en-US"/>
          </a:p>
        </p:txBody>
      </p:sp>
      <p:sp>
        <p:nvSpPr>
          <p:cNvPr id="12" name="Footer Placeholder 4"/>
          <p:cNvSpPr>
            <a:spLocks noGrp="1"/>
          </p:cNvSpPr>
          <p:nvPr>
            <p:ph type="ftr" sz="quarter" idx="11"/>
          </p:nvPr>
        </p:nvSpPr>
        <p:spPr>
          <a:xfrm>
            <a:off x="278712" y="6125647"/>
            <a:ext cx="5628733" cy="303596"/>
          </a:xfrm>
        </p:spPr>
        <p:txBody>
          <a:bodyPr/>
          <a:lstStyle/>
          <a:p>
            <a:endParaRPr lang="en-US"/>
          </a:p>
        </p:txBody>
      </p:sp>
      <p:sp>
        <p:nvSpPr>
          <p:cNvPr id="13" name="Slide Number Placeholder 5"/>
          <p:cNvSpPr>
            <a:spLocks noGrp="1"/>
          </p:cNvSpPr>
          <p:nvPr>
            <p:ph type="sldNum" sz="quarter" idx="12"/>
          </p:nvPr>
        </p:nvSpPr>
        <p:spPr>
          <a:xfrm>
            <a:off x="1148406" y="6473119"/>
            <a:ext cx="606917" cy="207888"/>
          </a:xfrm>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1052857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 Two Subtitl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8712" y="272465"/>
            <a:ext cx="11672416" cy="1291135"/>
          </a:xfrm>
        </p:spPr>
        <p:txBody>
          <a:bodyPr/>
          <a:lstStyle/>
          <a:p>
            <a:r>
              <a:rPr lang="en-US"/>
              <a:t>Click to edit title</a:t>
            </a:r>
          </a:p>
        </p:txBody>
      </p:sp>
      <p:sp>
        <p:nvSpPr>
          <p:cNvPr id="3" name="Content Placeholder 2"/>
          <p:cNvSpPr>
            <a:spLocks noGrp="1"/>
          </p:cNvSpPr>
          <p:nvPr>
            <p:ph sz="half" idx="1" hasCustomPrompt="1"/>
          </p:nvPr>
        </p:nvSpPr>
        <p:spPr>
          <a:xfrm>
            <a:off x="563009" y="2388839"/>
            <a:ext cx="5417851" cy="3460221"/>
          </a:xfrm>
        </p:spPr>
        <p:txBody>
          <a:bodyPr/>
          <a:lstStyle>
            <a:lvl1pPr>
              <a:defRPr sz="3200"/>
            </a:lvl1pPr>
            <a:lvl2pPr>
              <a:defRPr sz="2667"/>
            </a:lvl2pPr>
            <a:lvl3pPr>
              <a:defRPr sz="2400"/>
            </a:lvl3pPr>
            <a:lvl4pPr>
              <a:defRPr sz="2133"/>
            </a:lvl4pPr>
            <a:lvl5pPr>
              <a:defRPr sz="2133"/>
            </a:lvl5pPr>
            <a:lvl6pPr>
              <a:defRPr sz="2400"/>
            </a:lvl6pPr>
            <a:lvl7pPr>
              <a:defRPr sz="2400"/>
            </a:lvl7pPr>
            <a:lvl8pPr>
              <a:defRPr sz="2400"/>
            </a:lvl8pPr>
            <a:lvl9pPr>
              <a:defRPr sz="2400"/>
            </a:lvl9pPr>
          </a:lstStyle>
          <a:p>
            <a:pPr lvl="0"/>
            <a:r>
              <a:rPr lang="en-US"/>
              <a:t>Click to edit text or select icon to add media</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hasCustomPrompt="1"/>
          </p:nvPr>
        </p:nvSpPr>
        <p:spPr>
          <a:xfrm>
            <a:off x="6211052" y="2388839"/>
            <a:ext cx="5457584" cy="3460221"/>
          </a:xfrm>
        </p:spPr>
        <p:txBody>
          <a:bodyPr/>
          <a:lstStyle>
            <a:lvl1pPr>
              <a:defRPr sz="3200"/>
            </a:lvl1pPr>
            <a:lvl2pPr>
              <a:defRPr sz="2667"/>
            </a:lvl2pPr>
            <a:lvl3pPr>
              <a:defRPr sz="2400"/>
            </a:lvl3pPr>
            <a:lvl4pPr>
              <a:defRPr sz="2133"/>
            </a:lvl4pPr>
            <a:lvl5pPr>
              <a:defRPr sz="2133"/>
            </a:lvl5pPr>
            <a:lvl6pPr>
              <a:defRPr sz="2400"/>
            </a:lvl6pPr>
            <a:lvl7pPr>
              <a:defRPr sz="2400"/>
            </a:lvl7pPr>
            <a:lvl8pPr>
              <a:defRPr sz="2400"/>
            </a:lvl8pPr>
            <a:lvl9pPr>
              <a:defRPr sz="2400"/>
            </a:lvl9pPr>
          </a:lstStyle>
          <a:p>
            <a:pPr lvl="0"/>
            <a:r>
              <a:rPr lang="en-US"/>
              <a:t>Click to edit text or select icon to add media</a:t>
            </a:r>
          </a:p>
          <a:p>
            <a:pPr lvl="1"/>
            <a:r>
              <a:rPr lang="en-US"/>
              <a:t>Second level</a:t>
            </a:r>
          </a:p>
          <a:p>
            <a:pPr lvl="2"/>
            <a:r>
              <a:rPr lang="en-US"/>
              <a:t>Third level</a:t>
            </a:r>
          </a:p>
          <a:p>
            <a:pPr lvl="3"/>
            <a:r>
              <a:rPr lang="en-US"/>
              <a:t>Fourth level</a:t>
            </a:r>
          </a:p>
          <a:p>
            <a:pPr lvl="4"/>
            <a:r>
              <a:rPr lang="en-US"/>
              <a:t>Fifth level</a:t>
            </a:r>
          </a:p>
        </p:txBody>
      </p:sp>
      <p:sp>
        <p:nvSpPr>
          <p:cNvPr id="11" name="Date Placeholder 3"/>
          <p:cNvSpPr>
            <a:spLocks noGrp="1"/>
          </p:cNvSpPr>
          <p:nvPr>
            <p:ph type="dt" sz="half" idx="10"/>
          </p:nvPr>
        </p:nvSpPr>
        <p:spPr>
          <a:xfrm>
            <a:off x="278712" y="6473119"/>
            <a:ext cx="869693" cy="207888"/>
          </a:xfrm>
        </p:spPr>
        <p:txBody>
          <a:bodyPr/>
          <a:lstStyle/>
          <a:p>
            <a:fld id="{68C2560D-EC28-3B41-86E8-18F1CE0113B4}" type="datetimeFigureOut">
              <a:rPr lang="en-US" smtClean="0"/>
              <a:t>11/1/2023</a:t>
            </a:fld>
            <a:endParaRPr lang="en-US"/>
          </a:p>
        </p:txBody>
      </p:sp>
      <p:sp>
        <p:nvSpPr>
          <p:cNvPr id="12" name="Footer Placeholder 4"/>
          <p:cNvSpPr>
            <a:spLocks noGrp="1"/>
          </p:cNvSpPr>
          <p:nvPr>
            <p:ph type="ftr" sz="quarter" idx="11"/>
          </p:nvPr>
        </p:nvSpPr>
        <p:spPr>
          <a:xfrm>
            <a:off x="278712" y="6125647"/>
            <a:ext cx="5628733" cy="303596"/>
          </a:xfrm>
        </p:spPr>
        <p:txBody>
          <a:bodyPr/>
          <a:lstStyle/>
          <a:p>
            <a:endParaRPr lang="en-US"/>
          </a:p>
        </p:txBody>
      </p:sp>
      <p:sp>
        <p:nvSpPr>
          <p:cNvPr id="13" name="Slide Number Placeholder 5"/>
          <p:cNvSpPr>
            <a:spLocks noGrp="1"/>
          </p:cNvSpPr>
          <p:nvPr>
            <p:ph type="sldNum" sz="quarter" idx="12"/>
          </p:nvPr>
        </p:nvSpPr>
        <p:spPr>
          <a:xfrm>
            <a:off x="1148406" y="6473119"/>
            <a:ext cx="606917" cy="207888"/>
          </a:xfrm>
        </p:spPr>
        <p:txBody>
          <a:bodyPr/>
          <a:lstStyle/>
          <a:p>
            <a:fld id="{2066355A-084C-D24E-9AD2-7E4FC41EA627}" type="slidenum">
              <a:rPr lang="en-US" smtClean="0"/>
              <a:t>‹#›</a:t>
            </a:fld>
            <a:endParaRPr lang="en-US"/>
          </a:p>
        </p:txBody>
      </p:sp>
      <p:sp>
        <p:nvSpPr>
          <p:cNvPr id="14" name="Subtitle 2"/>
          <p:cNvSpPr>
            <a:spLocks noGrp="1"/>
          </p:cNvSpPr>
          <p:nvPr>
            <p:ph type="subTitle" idx="13" hasCustomPrompt="1"/>
          </p:nvPr>
        </p:nvSpPr>
        <p:spPr>
          <a:xfrm>
            <a:off x="563009" y="1607475"/>
            <a:ext cx="5417852" cy="737488"/>
          </a:xfrm>
        </p:spPr>
        <p:txBody>
          <a:bodyPr tIns="0" bIns="0" anchor="ctr" anchorCtr="0">
            <a:normAutofit/>
          </a:bodyPr>
          <a:lstStyle>
            <a:lvl1pPr marL="0" indent="0" algn="l">
              <a:spcBef>
                <a:spcPts val="0"/>
              </a:spcBef>
              <a:buNone/>
              <a:defRPr sz="3200" b="0">
                <a:solidFill>
                  <a:srgbClr val="0072BC"/>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subtitle</a:t>
            </a:r>
          </a:p>
        </p:txBody>
      </p:sp>
      <p:sp>
        <p:nvSpPr>
          <p:cNvPr id="21" name="Text Placeholder 20"/>
          <p:cNvSpPr>
            <a:spLocks noGrp="1"/>
          </p:cNvSpPr>
          <p:nvPr>
            <p:ph type="body" sz="quarter" idx="14" hasCustomPrompt="1"/>
          </p:nvPr>
        </p:nvSpPr>
        <p:spPr>
          <a:xfrm>
            <a:off x="6210301" y="1606551"/>
            <a:ext cx="5458884" cy="738716"/>
          </a:xfrm>
        </p:spPr>
        <p:txBody>
          <a:bodyPr anchor="ctr"/>
          <a:lstStyle>
            <a:lvl1pPr marL="0" indent="0">
              <a:buNone/>
              <a:defRPr b="0" baseline="0">
                <a:solidFill>
                  <a:srgbClr val="0072BC"/>
                </a:solidFill>
              </a:defRPr>
            </a:lvl1pPr>
          </a:lstStyle>
          <a:p>
            <a:pPr lvl="0"/>
            <a:r>
              <a:rPr lang="en-US"/>
              <a:t>Click to edit subtitle</a:t>
            </a:r>
            <a:endParaRPr lang="en-GB"/>
          </a:p>
        </p:txBody>
      </p:sp>
    </p:spTree>
    <p:extLst>
      <p:ext uri="{BB962C8B-B14F-4D97-AF65-F5344CB8AC3E}">
        <p14:creationId xmlns:p14="http://schemas.microsoft.com/office/powerpoint/2010/main" val="37601567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 Right Image">
    <p:spTree>
      <p:nvGrpSpPr>
        <p:cNvPr id="1" name=""/>
        <p:cNvGrpSpPr/>
        <p:nvPr/>
      </p:nvGrpSpPr>
      <p:grpSpPr>
        <a:xfrm>
          <a:off x="0" y="0"/>
          <a:ext cx="0" cy="0"/>
          <a:chOff x="0" y="0"/>
          <a:chExt cx="0" cy="0"/>
        </a:xfrm>
      </p:grpSpPr>
      <p:sp>
        <p:nvSpPr>
          <p:cNvPr id="11" name="Picture Placeholder 10"/>
          <p:cNvSpPr>
            <a:spLocks noGrp="1"/>
          </p:cNvSpPr>
          <p:nvPr>
            <p:ph type="pic" sz="quarter" idx="13" hasCustomPrompt="1"/>
          </p:nvPr>
        </p:nvSpPr>
        <p:spPr>
          <a:xfrm>
            <a:off x="6131278" y="1"/>
            <a:ext cx="6060721" cy="6014716"/>
          </a:xfrm>
          <a:solidFill>
            <a:schemeClr val="bg1">
              <a:lumMod val="85000"/>
            </a:schemeClr>
          </a:solidFill>
        </p:spPr>
        <p:txBody>
          <a:bodyPr anchor="ctr" anchorCtr="0">
            <a:normAutofit/>
          </a:bodyPr>
          <a:lstStyle>
            <a:lvl1pPr marL="0" indent="0" algn="ctr">
              <a:buFontTx/>
              <a:buNone/>
              <a:defRPr sz="2667"/>
            </a:lvl1pPr>
          </a:lstStyle>
          <a:p>
            <a:r>
              <a:rPr lang="en-US"/>
              <a:t>Click icon to add image</a:t>
            </a:r>
          </a:p>
        </p:txBody>
      </p:sp>
      <p:sp>
        <p:nvSpPr>
          <p:cNvPr id="2" name="Title 1"/>
          <p:cNvSpPr>
            <a:spLocks noGrp="1"/>
          </p:cNvSpPr>
          <p:nvPr>
            <p:ph type="title" hasCustomPrompt="1"/>
          </p:nvPr>
        </p:nvSpPr>
        <p:spPr>
          <a:xfrm>
            <a:off x="278713" y="272465"/>
            <a:ext cx="5372883" cy="1291135"/>
          </a:xfrm>
        </p:spPr>
        <p:txBody>
          <a:bodyPr/>
          <a:lstStyle>
            <a:lvl1pPr>
              <a:defRPr/>
            </a:lvl1pPr>
          </a:lstStyle>
          <a:p>
            <a:r>
              <a:rPr lang="en-US"/>
              <a:t>Click to edit title</a:t>
            </a:r>
          </a:p>
        </p:txBody>
      </p:sp>
      <p:sp>
        <p:nvSpPr>
          <p:cNvPr id="4" name="Content Placeholder 3"/>
          <p:cNvSpPr>
            <a:spLocks noGrp="1"/>
          </p:cNvSpPr>
          <p:nvPr>
            <p:ph sz="half" idx="2" hasCustomPrompt="1"/>
          </p:nvPr>
        </p:nvSpPr>
        <p:spPr>
          <a:xfrm>
            <a:off x="534565" y="2398751"/>
            <a:ext cx="5117031" cy="3372460"/>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text or select icon to add media</a:t>
            </a:r>
          </a:p>
          <a:p>
            <a:pPr lvl="1"/>
            <a:r>
              <a:rPr lang="en-US"/>
              <a:t>Second level</a:t>
            </a:r>
          </a:p>
          <a:p>
            <a:pPr lvl="2"/>
            <a:r>
              <a:rPr lang="en-US"/>
              <a:t>Third level</a:t>
            </a:r>
          </a:p>
          <a:p>
            <a:pPr lvl="3"/>
            <a:r>
              <a:rPr lang="en-US"/>
              <a:t>Fourth level</a:t>
            </a:r>
          </a:p>
          <a:p>
            <a:pPr lvl="4"/>
            <a:r>
              <a:rPr lang="en-US"/>
              <a:t>Fifth level</a:t>
            </a:r>
          </a:p>
        </p:txBody>
      </p:sp>
      <p:sp>
        <p:nvSpPr>
          <p:cNvPr id="10" name="Date Placeholder 3"/>
          <p:cNvSpPr>
            <a:spLocks noGrp="1"/>
          </p:cNvSpPr>
          <p:nvPr>
            <p:ph type="dt" sz="half" idx="10"/>
          </p:nvPr>
        </p:nvSpPr>
        <p:spPr>
          <a:xfrm>
            <a:off x="278712" y="6473119"/>
            <a:ext cx="869693" cy="207888"/>
          </a:xfrm>
        </p:spPr>
        <p:txBody>
          <a:bodyPr/>
          <a:lstStyle/>
          <a:p>
            <a:fld id="{68C2560D-EC28-3B41-86E8-18F1CE0113B4}" type="datetimeFigureOut">
              <a:rPr lang="en-US" smtClean="0"/>
              <a:t>11/1/2023</a:t>
            </a:fld>
            <a:endParaRPr lang="en-US"/>
          </a:p>
        </p:txBody>
      </p:sp>
      <p:sp>
        <p:nvSpPr>
          <p:cNvPr id="12" name="Footer Placeholder 4"/>
          <p:cNvSpPr>
            <a:spLocks noGrp="1"/>
          </p:cNvSpPr>
          <p:nvPr>
            <p:ph type="ftr" sz="quarter" idx="11"/>
          </p:nvPr>
        </p:nvSpPr>
        <p:spPr>
          <a:xfrm>
            <a:off x="278712" y="6125647"/>
            <a:ext cx="5628733" cy="303596"/>
          </a:xfrm>
        </p:spPr>
        <p:txBody>
          <a:bodyPr/>
          <a:lstStyle/>
          <a:p>
            <a:endParaRPr lang="en-US"/>
          </a:p>
        </p:txBody>
      </p:sp>
      <p:sp>
        <p:nvSpPr>
          <p:cNvPr id="13" name="Slide Number Placeholder 5"/>
          <p:cNvSpPr>
            <a:spLocks noGrp="1"/>
          </p:cNvSpPr>
          <p:nvPr>
            <p:ph type="sldNum" sz="quarter" idx="12"/>
          </p:nvPr>
        </p:nvSpPr>
        <p:spPr>
          <a:xfrm>
            <a:off x="1148406" y="6473119"/>
            <a:ext cx="606917" cy="207888"/>
          </a:xfrm>
        </p:spPr>
        <p:txBody>
          <a:bodyPr/>
          <a:lstStyle/>
          <a:p>
            <a:fld id="{2066355A-084C-D24E-9AD2-7E4FC41EA627}" type="slidenum">
              <a:rPr lang="en-US" smtClean="0"/>
              <a:t>‹#›</a:t>
            </a:fld>
            <a:endParaRPr lang="en-US"/>
          </a:p>
        </p:txBody>
      </p:sp>
      <p:sp>
        <p:nvSpPr>
          <p:cNvPr id="5" name="Text Placeholder 4"/>
          <p:cNvSpPr>
            <a:spLocks noGrp="1"/>
          </p:cNvSpPr>
          <p:nvPr>
            <p:ph type="body" sz="quarter" idx="14" hasCustomPrompt="1"/>
          </p:nvPr>
        </p:nvSpPr>
        <p:spPr>
          <a:xfrm>
            <a:off x="278713" y="1636183"/>
            <a:ext cx="5372884" cy="693183"/>
          </a:xfrm>
        </p:spPr>
        <p:txBody>
          <a:bodyPr anchor="ctr">
            <a:noAutofit/>
          </a:bodyPr>
          <a:lstStyle>
            <a:lvl1pPr marL="0" indent="0">
              <a:buNone/>
              <a:defRPr sz="3200" b="0" baseline="0">
                <a:solidFill>
                  <a:srgbClr val="0072BC"/>
                </a:solidFill>
                <a:latin typeface="Arial" panose="020B0604020202020204" pitchFamily="34" charset="0"/>
                <a:cs typeface="Arial" panose="020B0604020202020204" pitchFamily="34" charset="0"/>
              </a:defRPr>
            </a:lvl1pPr>
            <a:lvl2pPr>
              <a:defRPr sz="3200" b="1">
                <a:latin typeface="Arial" panose="020B0604020202020204" pitchFamily="34" charset="0"/>
                <a:cs typeface="Arial" panose="020B0604020202020204" pitchFamily="34" charset="0"/>
              </a:defRPr>
            </a:lvl2pPr>
            <a:lvl3pPr>
              <a:defRPr sz="3200" b="1">
                <a:latin typeface="Arial" panose="020B0604020202020204" pitchFamily="34" charset="0"/>
                <a:cs typeface="Arial" panose="020B0604020202020204" pitchFamily="34" charset="0"/>
              </a:defRPr>
            </a:lvl3pPr>
            <a:lvl4pPr>
              <a:defRPr sz="3200" b="1">
                <a:latin typeface="Arial" panose="020B0604020202020204" pitchFamily="34" charset="0"/>
                <a:cs typeface="Arial" panose="020B0604020202020204" pitchFamily="34" charset="0"/>
              </a:defRPr>
            </a:lvl4pPr>
            <a:lvl5pPr>
              <a:defRPr sz="3200" b="1">
                <a:latin typeface="Arial" panose="020B0604020202020204" pitchFamily="34" charset="0"/>
                <a:cs typeface="Arial" panose="020B0604020202020204" pitchFamily="34" charset="0"/>
              </a:defRPr>
            </a:lvl5pPr>
          </a:lstStyle>
          <a:p>
            <a:pPr lvl="0"/>
            <a:r>
              <a:rPr lang="en-US"/>
              <a:t>Click to edit subtitle</a:t>
            </a:r>
            <a:endParaRPr lang="en-GB"/>
          </a:p>
        </p:txBody>
      </p:sp>
    </p:spTree>
    <p:extLst>
      <p:ext uri="{BB962C8B-B14F-4D97-AF65-F5344CB8AC3E}">
        <p14:creationId xmlns:p14="http://schemas.microsoft.com/office/powerpoint/2010/main" val="8386088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 Dark Background Image">
    <p:spTree>
      <p:nvGrpSpPr>
        <p:cNvPr id="1" name=""/>
        <p:cNvGrpSpPr/>
        <p:nvPr/>
      </p:nvGrpSpPr>
      <p:grpSpPr>
        <a:xfrm>
          <a:off x="0" y="0"/>
          <a:ext cx="0" cy="0"/>
          <a:chOff x="0" y="0"/>
          <a:chExt cx="0" cy="0"/>
        </a:xfrm>
      </p:grpSpPr>
      <p:sp>
        <p:nvSpPr>
          <p:cNvPr id="11" name="Picture Placeholder 10"/>
          <p:cNvSpPr>
            <a:spLocks noGrp="1"/>
          </p:cNvSpPr>
          <p:nvPr>
            <p:ph type="pic" sz="quarter" idx="13" hasCustomPrompt="1"/>
          </p:nvPr>
        </p:nvSpPr>
        <p:spPr>
          <a:xfrm>
            <a:off x="1" y="9732"/>
            <a:ext cx="12191999" cy="6004984"/>
          </a:xfrm>
          <a:solidFill>
            <a:schemeClr val="accent2"/>
          </a:solidFill>
        </p:spPr>
        <p:txBody>
          <a:bodyPr anchor="ctr" anchorCtr="0">
            <a:normAutofit/>
          </a:bodyPr>
          <a:lstStyle>
            <a:lvl1pPr marL="0" indent="0" algn="r">
              <a:buFontTx/>
              <a:buNone/>
              <a:defRPr sz="2667" baseline="0">
                <a:solidFill>
                  <a:schemeClr val="bg1"/>
                </a:solidFill>
              </a:defRPr>
            </a:lvl1pPr>
          </a:lstStyle>
          <a:p>
            <a:r>
              <a:rPr lang="en-US"/>
              <a:t>Drag picture to icon</a:t>
            </a:r>
            <a:br>
              <a:rPr lang="en-US"/>
            </a:br>
            <a:r>
              <a:rPr lang="en-US"/>
              <a:t>or click icon to add</a:t>
            </a:r>
          </a:p>
        </p:txBody>
      </p:sp>
      <p:sp>
        <p:nvSpPr>
          <p:cNvPr id="2" name="Title 1"/>
          <p:cNvSpPr>
            <a:spLocks noGrp="1"/>
          </p:cNvSpPr>
          <p:nvPr>
            <p:ph type="title" hasCustomPrompt="1"/>
          </p:nvPr>
        </p:nvSpPr>
        <p:spPr>
          <a:xfrm>
            <a:off x="278713" y="272465"/>
            <a:ext cx="6626999" cy="1291135"/>
          </a:xfrm>
        </p:spPr>
        <p:txBody>
          <a:bodyPr/>
          <a:lstStyle>
            <a:lvl1pPr>
              <a:defRPr>
                <a:solidFill>
                  <a:schemeClr val="tx2"/>
                </a:solidFill>
              </a:defRPr>
            </a:lvl1pPr>
          </a:lstStyle>
          <a:p>
            <a:r>
              <a:rPr lang="en-US"/>
              <a:t>Click to edit title</a:t>
            </a:r>
          </a:p>
        </p:txBody>
      </p:sp>
      <p:sp>
        <p:nvSpPr>
          <p:cNvPr id="4" name="Content Placeholder 3"/>
          <p:cNvSpPr>
            <a:spLocks noGrp="1"/>
          </p:cNvSpPr>
          <p:nvPr>
            <p:ph sz="half" idx="2" hasCustomPrompt="1"/>
          </p:nvPr>
        </p:nvSpPr>
        <p:spPr>
          <a:xfrm>
            <a:off x="594281" y="2418576"/>
            <a:ext cx="4917960" cy="3352635"/>
          </a:xfrm>
        </p:spPr>
        <p:txBody>
          <a:bodyPr/>
          <a:lstStyle>
            <a:lvl1pPr>
              <a:buClr>
                <a:schemeClr val="accent3"/>
              </a:buClr>
              <a:defRPr sz="3200">
                <a:solidFill>
                  <a:schemeClr val="tx2"/>
                </a:solidFill>
              </a:defRPr>
            </a:lvl1pPr>
            <a:lvl2pPr>
              <a:buClr>
                <a:schemeClr val="accent3"/>
              </a:buClr>
              <a:defRPr sz="2667">
                <a:solidFill>
                  <a:schemeClr val="tx2"/>
                </a:solidFill>
              </a:defRPr>
            </a:lvl2pPr>
            <a:lvl3pPr>
              <a:buClr>
                <a:schemeClr val="accent3"/>
              </a:buClr>
              <a:defRPr sz="2400">
                <a:solidFill>
                  <a:schemeClr val="tx2"/>
                </a:solidFill>
              </a:defRPr>
            </a:lvl3pPr>
            <a:lvl4pPr>
              <a:buClr>
                <a:schemeClr val="accent3"/>
              </a:buClr>
              <a:defRPr sz="2133">
                <a:solidFill>
                  <a:schemeClr val="tx2"/>
                </a:solidFill>
              </a:defRPr>
            </a:lvl4pPr>
            <a:lvl5pPr>
              <a:buClr>
                <a:schemeClr val="accent3"/>
              </a:buClr>
              <a:defRPr sz="2133">
                <a:solidFill>
                  <a:schemeClr val="tx2"/>
                </a:solidFill>
              </a:defRPr>
            </a:lvl5pPr>
            <a:lvl6pPr>
              <a:defRPr sz="2133"/>
            </a:lvl6pPr>
            <a:lvl7pPr>
              <a:defRPr sz="2133"/>
            </a:lvl7pPr>
            <a:lvl8pPr>
              <a:defRPr sz="2133"/>
            </a:lvl8pPr>
            <a:lvl9pPr>
              <a:defRPr sz="2133"/>
            </a:lvl9pPr>
          </a:lstStyle>
          <a:p>
            <a:pPr lvl="0"/>
            <a:r>
              <a:rPr lang="en-US"/>
              <a:t>Click to edit text or select icon to add media</a:t>
            </a:r>
          </a:p>
          <a:p>
            <a:pPr lvl="1"/>
            <a:r>
              <a:rPr lang="en-US"/>
              <a:t>Second level</a:t>
            </a:r>
          </a:p>
          <a:p>
            <a:pPr lvl="2"/>
            <a:r>
              <a:rPr lang="en-US"/>
              <a:t>Third level</a:t>
            </a:r>
          </a:p>
          <a:p>
            <a:pPr lvl="3"/>
            <a:r>
              <a:rPr lang="en-US"/>
              <a:t>Fourth level</a:t>
            </a:r>
          </a:p>
          <a:p>
            <a:pPr lvl="4"/>
            <a:r>
              <a:rPr lang="en-US"/>
              <a:t>Fifth level</a:t>
            </a:r>
          </a:p>
        </p:txBody>
      </p:sp>
      <p:sp>
        <p:nvSpPr>
          <p:cNvPr id="10" name="Date Placeholder 3"/>
          <p:cNvSpPr>
            <a:spLocks noGrp="1"/>
          </p:cNvSpPr>
          <p:nvPr>
            <p:ph type="dt" sz="half" idx="10"/>
          </p:nvPr>
        </p:nvSpPr>
        <p:spPr>
          <a:xfrm>
            <a:off x="278712" y="6473119"/>
            <a:ext cx="869693" cy="207888"/>
          </a:xfrm>
        </p:spPr>
        <p:txBody>
          <a:bodyPr/>
          <a:lstStyle/>
          <a:p>
            <a:fld id="{68C2560D-EC28-3B41-86E8-18F1CE0113B4}" type="datetimeFigureOut">
              <a:rPr lang="en-US" smtClean="0"/>
              <a:t>11/1/2023</a:t>
            </a:fld>
            <a:endParaRPr lang="en-US"/>
          </a:p>
        </p:txBody>
      </p:sp>
      <p:sp>
        <p:nvSpPr>
          <p:cNvPr id="12" name="Footer Placeholder 4"/>
          <p:cNvSpPr>
            <a:spLocks noGrp="1"/>
          </p:cNvSpPr>
          <p:nvPr>
            <p:ph type="ftr" sz="quarter" idx="11"/>
          </p:nvPr>
        </p:nvSpPr>
        <p:spPr>
          <a:xfrm>
            <a:off x="278712" y="6125647"/>
            <a:ext cx="5628733" cy="303596"/>
          </a:xfrm>
        </p:spPr>
        <p:txBody>
          <a:bodyPr/>
          <a:lstStyle/>
          <a:p>
            <a:endParaRPr lang="en-US"/>
          </a:p>
        </p:txBody>
      </p:sp>
      <p:sp>
        <p:nvSpPr>
          <p:cNvPr id="13" name="Slide Number Placeholder 5"/>
          <p:cNvSpPr>
            <a:spLocks noGrp="1"/>
          </p:cNvSpPr>
          <p:nvPr>
            <p:ph type="sldNum" sz="quarter" idx="12"/>
          </p:nvPr>
        </p:nvSpPr>
        <p:spPr>
          <a:xfrm>
            <a:off x="1148406" y="6473119"/>
            <a:ext cx="606917" cy="207888"/>
          </a:xfrm>
        </p:spPr>
        <p:txBody>
          <a:bodyPr/>
          <a:lstStyle/>
          <a:p>
            <a:fld id="{2066355A-084C-D24E-9AD2-7E4FC41EA627}" type="slidenum">
              <a:rPr lang="en-US" smtClean="0"/>
              <a:t>‹#›</a:t>
            </a:fld>
            <a:endParaRPr lang="en-US"/>
          </a:p>
        </p:txBody>
      </p:sp>
      <p:sp>
        <p:nvSpPr>
          <p:cNvPr id="5" name="Text Placeholder 4"/>
          <p:cNvSpPr>
            <a:spLocks noGrp="1"/>
          </p:cNvSpPr>
          <p:nvPr>
            <p:ph type="body" sz="quarter" idx="14" hasCustomPrompt="1"/>
          </p:nvPr>
        </p:nvSpPr>
        <p:spPr>
          <a:xfrm>
            <a:off x="279401" y="1644651"/>
            <a:ext cx="6627284" cy="683683"/>
          </a:xfrm>
        </p:spPr>
        <p:txBody>
          <a:bodyPr anchor="ctr">
            <a:noAutofit/>
          </a:bodyPr>
          <a:lstStyle>
            <a:lvl1pPr marL="0" indent="0">
              <a:buNone/>
              <a:defRPr sz="3200" baseline="0">
                <a:solidFill>
                  <a:srgbClr val="FAEB00"/>
                </a:solidFill>
                <a:latin typeface="Arial" panose="020B0604020202020204" pitchFamily="34" charset="0"/>
                <a:cs typeface="Arial" panose="020B0604020202020204" pitchFamily="34" charset="0"/>
              </a:defRPr>
            </a:lvl1pPr>
            <a:lvl2pPr>
              <a:defRPr sz="3200">
                <a:solidFill>
                  <a:srgbClr val="FAEB00"/>
                </a:solidFill>
                <a:latin typeface="Arial" panose="020B0604020202020204" pitchFamily="34" charset="0"/>
                <a:cs typeface="Arial" panose="020B0604020202020204" pitchFamily="34" charset="0"/>
              </a:defRPr>
            </a:lvl2pPr>
            <a:lvl3pPr>
              <a:defRPr sz="3200">
                <a:solidFill>
                  <a:srgbClr val="FAEB00"/>
                </a:solidFill>
                <a:latin typeface="Arial" panose="020B0604020202020204" pitchFamily="34" charset="0"/>
                <a:cs typeface="Arial" panose="020B0604020202020204" pitchFamily="34" charset="0"/>
              </a:defRPr>
            </a:lvl3pPr>
            <a:lvl4pPr>
              <a:defRPr sz="3200">
                <a:solidFill>
                  <a:srgbClr val="FAEB00"/>
                </a:solidFill>
                <a:latin typeface="Arial" panose="020B0604020202020204" pitchFamily="34" charset="0"/>
                <a:cs typeface="Arial" panose="020B0604020202020204" pitchFamily="34" charset="0"/>
              </a:defRPr>
            </a:lvl4pPr>
            <a:lvl5pPr>
              <a:defRPr sz="3200">
                <a:solidFill>
                  <a:srgbClr val="FAEB00"/>
                </a:solidFill>
                <a:latin typeface="Arial" panose="020B0604020202020204" pitchFamily="34" charset="0"/>
                <a:cs typeface="Arial" panose="020B0604020202020204" pitchFamily="34" charset="0"/>
              </a:defRPr>
            </a:lvl5pPr>
          </a:lstStyle>
          <a:p>
            <a:pPr lvl="0"/>
            <a:r>
              <a:rPr lang="en-US"/>
              <a:t>Click here to edit subtitle</a:t>
            </a:r>
            <a:endParaRPr lang="en-GB"/>
          </a:p>
        </p:txBody>
      </p:sp>
    </p:spTree>
    <p:extLst>
      <p:ext uri="{BB962C8B-B14F-4D97-AF65-F5344CB8AC3E}">
        <p14:creationId xmlns:p14="http://schemas.microsoft.com/office/powerpoint/2010/main" val="17550716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 Light Background Image">
    <p:spTree>
      <p:nvGrpSpPr>
        <p:cNvPr id="1" name=""/>
        <p:cNvGrpSpPr/>
        <p:nvPr/>
      </p:nvGrpSpPr>
      <p:grpSpPr>
        <a:xfrm>
          <a:off x="0" y="0"/>
          <a:ext cx="0" cy="0"/>
          <a:chOff x="0" y="0"/>
          <a:chExt cx="0" cy="0"/>
        </a:xfrm>
      </p:grpSpPr>
      <p:sp>
        <p:nvSpPr>
          <p:cNvPr id="11" name="Picture Placeholder 10"/>
          <p:cNvSpPr>
            <a:spLocks noGrp="1"/>
          </p:cNvSpPr>
          <p:nvPr>
            <p:ph type="pic" sz="quarter" idx="13" hasCustomPrompt="1"/>
          </p:nvPr>
        </p:nvSpPr>
        <p:spPr>
          <a:xfrm>
            <a:off x="1" y="9732"/>
            <a:ext cx="12191999" cy="6004984"/>
          </a:xfrm>
          <a:solidFill>
            <a:schemeClr val="bg1">
              <a:lumMod val="85000"/>
            </a:schemeClr>
          </a:solidFill>
        </p:spPr>
        <p:txBody>
          <a:bodyPr anchor="ctr" anchorCtr="0">
            <a:normAutofit/>
          </a:bodyPr>
          <a:lstStyle>
            <a:lvl1pPr marL="0" indent="0" algn="r">
              <a:buFontTx/>
              <a:buNone/>
              <a:defRPr sz="2667" baseline="0"/>
            </a:lvl1pPr>
          </a:lstStyle>
          <a:p>
            <a:r>
              <a:rPr lang="en-US"/>
              <a:t>Drag picture to icon</a:t>
            </a:r>
            <a:br>
              <a:rPr lang="en-US"/>
            </a:br>
            <a:r>
              <a:rPr lang="en-US"/>
              <a:t>or click icon to add</a:t>
            </a:r>
          </a:p>
        </p:txBody>
      </p:sp>
      <p:sp>
        <p:nvSpPr>
          <p:cNvPr id="10" name="Rectangle 9"/>
          <p:cNvSpPr/>
          <p:nvPr userDrawn="1"/>
        </p:nvSpPr>
        <p:spPr>
          <a:xfrm>
            <a:off x="1" y="-1"/>
            <a:ext cx="5839313" cy="6014717"/>
          </a:xfrm>
          <a:prstGeom prst="rect">
            <a:avLst/>
          </a:prstGeom>
          <a:gradFill flip="none" rotWithShape="1">
            <a:gsLst>
              <a:gs pos="0">
                <a:schemeClr val="bg1">
                  <a:alpha val="70000"/>
                </a:schemeClr>
              </a:gs>
              <a:gs pos="100000">
                <a:schemeClr val="bg1">
                  <a:alpha val="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 name="Title 1"/>
          <p:cNvSpPr>
            <a:spLocks noGrp="1"/>
          </p:cNvSpPr>
          <p:nvPr>
            <p:ph type="title" hasCustomPrompt="1"/>
          </p:nvPr>
        </p:nvSpPr>
        <p:spPr>
          <a:xfrm>
            <a:off x="278713" y="272465"/>
            <a:ext cx="6626999" cy="1291135"/>
          </a:xfrm>
        </p:spPr>
        <p:txBody>
          <a:bodyPr/>
          <a:lstStyle>
            <a:lvl1pPr>
              <a:defRPr/>
            </a:lvl1pPr>
          </a:lstStyle>
          <a:p>
            <a:r>
              <a:rPr lang="en-US"/>
              <a:t>Click to edit title</a:t>
            </a:r>
          </a:p>
        </p:txBody>
      </p:sp>
      <p:sp>
        <p:nvSpPr>
          <p:cNvPr id="4" name="Content Placeholder 3"/>
          <p:cNvSpPr>
            <a:spLocks noGrp="1"/>
          </p:cNvSpPr>
          <p:nvPr>
            <p:ph sz="half" idx="2" hasCustomPrompt="1"/>
          </p:nvPr>
        </p:nvSpPr>
        <p:spPr>
          <a:xfrm>
            <a:off x="594281" y="2418576"/>
            <a:ext cx="4973697" cy="3352635"/>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text or select icon to add media</a:t>
            </a:r>
          </a:p>
          <a:p>
            <a:pPr lvl="1"/>
            <a:r>
              <a:rPr lang="en-US"/>
              <a:t>Second level</a:t>
            </a:r>
          </a:p>
          <a:p>
            <a:pPr lvl="2"/>
            <a:r>
              <a:rPr lang="en-US"/>
              <a:t>Third level</a:t>
            </a:r>
          </a:p>
          <a:p>
            <a:pPr lvl="3"/>
            <a:r>
              <a:rPr lang="en-US"/>
              <a:t>Fourth level</a:t>
            </a:r>
          </a:p>
          <a:p>
            <a:pPr lvl="4"/>
            <a:r>
              <a:rPr lang="en-US"/>
              <a:t>Fifth level</a:t>
            </a:r>
          </a:p>
        </p:txBody>
      </p:sp>
      <p:sp>
        <p:nvSpPr>
          <p:cNvPr id="12" name="Date Placeholder 3"/>
          <p:cNvSpPr>
            <a:spLocks noGrp="1"/>
          </p:cNvSpPr>
          <p:nvPr>
            <p:ph type="dt" sz="half" idx="10"/>
          </p:nvPr>
        </p:nvSpPr>
        <p:spPr>
          <a:xfrm>
            <a:off x="278712" y="6473119"/>
            <a:ext cx="869693" cy="207888"/>
          </a:xfrm>
        </p:spPr>
        <p:txBody>
          <a:bodyPr/>
          <a:lstStyle/>
          <a:p>
            <a:fld id="{68C2560D-EC28-3B41-86E8-18F1CE0113B4}" type="datetimeFigureOut">
              <a:rPr lang="en-US" smtClean="0"/>
              <a:t>11/1/2023</a:t>
            </a:fld>
            <a:endParaRPr lang="en-US"/>
          </a:p>
        </p:txBody>
      </p:sp>
      <p:sp>
        <p:nvSpPr>
          <p:cNvPr id="13" name="Footer Placeholder 4"/>
          <p:cNvSpPr>
            <a:spLocks noGrp="1"/>
          </p:cNvSpPr>
          <p:nvPr>
            <p:ph type="ftr" sz="quarter" idx="11"/>
          </p:nvPr>
        </p:nvSpPr>
        <p:spPr>
          <a:xfrm>
            <a:off x="278712" y="6125647"/>
            <a:ext cx="5628733" cy="303596"/>
          </a:xfrm>
        </p:spPr>
        <p:txBody>
          <a:bodyPr/>
          <a:lstStyle/>
          <a:p>
            <a:endParaRPr lang="en-US"/>
          </a:p>
        </p:txBody>
      </p:sp>
      <p:sp>
        <p:nvSpPr>
          <p:cNvPr id="14" name="Slide Number Placeholder 5"/>
          <p:cNvSpPr>
            <a:spLocks noGrp="1"/>
          </p:cNvSpPr>
          <p:nvPr>
            <p:ph type="sldNum" sz="quarter" idx="12"/>
          </p:nvPr>
        </p:nvSpPr>
        <p:spPr>
          <a:xfrm>
            <a:off x="1148406" y="6473119"/>
            <a:ext cx="606917" cy="207888"/>
          </a:xfrm>
        </p:spPr>
        <p:txBody>
          <a:bodyPr/>
          <a:lstStyle/>
          <a:p>
            <a:fld id="{2066355A-084C-D24E-9AD2-7E4FC41EA627}" type="slidenum">
              <a:rPr lang="en-US" smtClean="0"/>
              <a:t>‹#›</a:t>
            </a:fld>
            <a:endParaRPr lang="en-US"/>
          </a:p>
        </p:txBody>
      </p:sp>
      <p:sp>
        <p:nvSpPr>
          <p:cNvPr id="5" name="Text Placeholder 4"/>
          <p:cNvSpPr>
            <a:spLocks noGrp="1"/>
          </p:cNvSpPr>
          <p:nvPr>
            <p:ph type="body" sz="quarter" idx="14" hasCustomPrompt="1"/>
          </p:nvPr>
        </p:nvSpPr>
        <p:spPr>
          <a:xfrm>
            <a:off x="279401" y="1606551"/>
            <a:ext cx="6627284" cy="732367"/>
          </a:xfrm>
        </p:spPr>
        <p:txBody>
          <a:bodyPr anchor="ctr"/>
          <a:lstStyle>
            <a:lvl1pPr marL="0" indent="0">
              <a:buNone/>
              <a:defRPr baseline="0">
                <a:solidFill>
                  <a:srgbClr val="0072BC"/>
                </a:solidFill>
                <a:latin typeface="Arial" panose="020B0604020202020204" pitchFamily="34" charset="0"/>
                <a:cs typeface="Arial" panose="020B0604020202020204" pitchFamily="34" charset="0"/>
              </a:defRPr>
            </a:lvl1pPr>
          </a:lstStyle>
          <a:p>
            <a:pPr lvl="0"/>
            <a:r>
              <a:rPr lang="en-US">
                <a:latin typeface="Arial" panose="020B0604020202020204" pitchFamily="34" charset="0"/>
                <a:cs typeface="Arial" panose="020B0604020202020204" pitchFamily="34" charset="0"/>
              </a:rPr>
              <a:t>Click here to edit subtitle</a:t>
            </a:r>
            <a:endParaRPr lang="en-GB"/>
          </a:p>
        </p:txBody>
      </p:sp>
    </p:spTree>
    <p:extLst>
      <p:ext uri="{BB962C8B-B14F-4D97-AF65-F5344CB8AC3E}">
        <p14:creationId xmlns:p14="http://schemas.microsoft.com/office/powerpoint/2010/main" val="31011157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 Image and caption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8713" y="273049"/>
            <a:ext cx="4044272" cy="1415875"/>
          </a:xfrm>
        </p:spPr>
        <p:txBody>
          <a:bodyPr anchor="b">
            <a:noAutofit/>
          </a:bodyPr>
          <a:lstStyle>
            <a:lvl1pPr algn="l">
              <a:defRPr sz="4267" b="1"/>
            </a:lvl1pPr>
          </a:lstStyle>
          <a:p>
            <a:r>
              <a:rPr lang="en-US"/>
              <a:t>Click to edit title</a:t>
            </a:r>
          </a:p>
        </p:txBody>
      </p:sp>
      <p:sp>
        <p:nvSpPr>
          <p:cNvPr id="3" name="Content Placeholder 2"/>
          <p:cNvSpPr>
            <a:spLocks noGrp="1"/>
          </p:cNvSpPr>
          <p:nvPr>
            <p:ph idx="1" hasCustomPrompt="1"/>
          </p:nvPr>
        </p:nvSpPr>
        <p:spPr>
          <a:xfrm>
            <a:off x="5092412" y="273051"/>
            <a:ext cx="6513573" cy="5555884"/>
          </a:xfrm>
        </p:spPr>
        <p:txBody>
          <a:bodyPr anchor="ctr"/>
          <a:lstStyle>
            <a:lvl1pPr>
              <a:defRPr sz="3200"/>
            </a:lvl1pPr>
            <a:lvl2pPr>
              <a:defRPr sz="2667"/>
            </a:lvl2pPr>
            <a:lvl3pPr>
              <a:defRPr sz="2400"/>
            </a:lvl3pPr>
            <a:lvl4pPr>
              <a:defRPr sz="2133"/>
            </a:lvl4pPr>
            <a:lvl5pPr>
              <a:defRPr sz="2133"/>
            </a:lvl5pPr>
            <a:lvl6pPr>
              <a:defRPr sz="2667"/>
            </a:lvl6pPr>
            <a:lvl7pPr>
              <a:defRPr sz="2667"/>
            </a:lvl7pPr>
            <a:lvl8pPr>
              <a:defRPr sz="2667"/>
            </a:lvl8pPr>
            <a:lvl9pPr>
              <a:defRPr sz="2667"/>
            </a:lvl9pPr>
          </a:lstStyle>
          <a:p>
            <a:pPr lvl="0"/>
            <a:r>
              <a:rPr lang="en-US"/>
              <a:t>Click to edit text or select icon to add media</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78714" y="1732801"/>
            <a:ext cx="4044271" cy="4096135"/>
          </a:xfrm>
        </p:spPr>
        <p:txBody>
          <a:bodyPr>
            <a:normAutofit/>
          </a:bodyPr>
          <a:lstStyle>
            <a:lvl1pPr marL="0" indent="0">
              <a:buNone/>
              <a:defRPr sz="2133"/>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8" name="Date Placeholder 3"/>
          <p:cNvSpPr>
            <a:spLocks noGrp="1"/>
          </p:cNvSpPr>
          <p:nvPr>
            <p:ph type="dt" sz="half" idx="10"/>
          </p:nvPr>
        </p:nvSpPr>
        <p:spPr>
          <a:xfrm>
            <a:off x="278712" y="6473119"/>
            <a:ext cx="869693" cy="207888"/>
          </a:xfrm>
        </p:spPr>
        <p:txBody>
          <a:bodyPr/>
          <a:lstStyle/>
          <a:p>
            <a:fld id="{68C2560D-EC28-3B41-86E8-18F1CE0113B4}" type="datetimeFigureOut">
              <a:rPr lang="en-US" smtClean="0"/>
              <a:t>11/1/2023</a:t>
            </a:fld>
            <a:endParaRPr lang="en-US"/>
          </a:p>
        </p:txBody>
      </p:sp>
      <p:sp>
        <p:nvSpPr>
          <p:cNvPr id="9" name="Footer Placeholder 4"/>
          <p:cNvSpPr>
            <a:spLocks noGrp="1"/>
          </p:cNvSpPr>
          <p:nvPr>
            <p:ph type="ftr" sz="quarter" idx="11"/>
          </p:nvPr>
        </p:nvSpPr>
        <p:spPr>
          <a:xfrm>
            <a:off x="278712" y="6125647"/>
            <a:ext cx="5628733" cy="303596"/>
          </a:xfrm>
        </p:spPr>
        <p:txBody>
          <a:bodyPr/>
          <a:lstStyle/>
          <a:p>
            <a:endParaRPr lang="en-US"/>
          </a:p>
        </p:txBody>
      </p:sp>
      <p:sp>
        <p:nvSpPr>
          <p:cNvPr id="10" name="Slide Number Placeholder 5"/>
          <p:cNvSpPr>
            <a:spLocks noGrp="1"/>
          </p:cNvSpPr>
          <p:nvPr>
            <p:ph type="sldNum" sz="quarter" idx="12"/>
          </p:nvPr>
        </p:nvSpPr>
        <p:spPr>
          <a:xfrm>
            <a:off x="1148406" y="6473119"/>
            <a:ext cx="606917" cy="207888"/>
          </a:xfrm>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5213934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 Image and caption 2">
    <p:spTree>
      <p:nvGrpSpPr>
        <p:cNvPr id="1" name=""/>
        <p:cNvGrpSpPr/>
        <p:nvPr/>
      </p:nvGrpSpPr>
      <p:grpSpPr>
        <a:xfrm>
          <a:off x="0" y="0"/>
          <a:ext cx="0" cy="0"/>
          <a:chOff x="0" y="0"/>
          <a:chExt cx="0" cy="0"/>
        </a:xfrm>
      </p:grpSpPr>
      <p:sp>
        <p:nvSpPr>
          <p:cNvPr id="3" name="Picture Placeholder 2"/>
          <p:cNvSpPr>
            <a:spLocks noGrp="1"/>
          </p:cNvSpPr>
          <p:nvPr>
            <p:ph type="pic" idx="1" hasCustomPrompt="1"/>
          </p:nvPr>
        </p:nvSpPr>
        <p:spPr>
          <a:xfrm>
            <a:off x="0" y="0"/>
            <a:ext cx="12192000" cy="6013827"/>
          </a:xfrm>
        </p:spPr>
        <p:txBody>
          <a:bodyPr>
            <a:normAutofit/>
          </a:bodyPr>
          <a:lstStyle>
            <a:lvl1pPr marL="0" indent="0">
              <a:buNone/>
              <a:defRPr sz="26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pPr lvl="0"/>
            <a:r>
              <a:rPr lang="en-US"/>
              <a:t>Click to edit text or select icon to add media</a:t>
            </a:r>
          </a:p>
        </p:txBody>
      </p:sp>
      <p:sp>
        <p:nvSpPr>
          <p:cNvPr id="9" name="Text Placeholder 3"/>
          <p:cNvSpPr>
            <a:spLocks noGrp="1"/>
          </p:cNvSpPr>
          <p:nvPr>
            <p:ph type="body" sz="half" idx="2"/>
          </p:nvPr>
        </p:nvSpPr>
        <p:spPr>
          <a:xfrm>
            <a:off x="0" y="4116260"/>
            <a:ext cx="12192000" cy="1897568"/>
          </a:xfrm>
          <a:gradFill flip="none" rotWithShape="1">
            <a:gsLst>
              <a:gs pos="21000">
                <a:schemeClr val="accent2">
                  <a:alpha val="75000"/>
                </a:schemeClr>
              </a:gs>
              <a:gs pos="100000">
                <a:schemeClr val="accent2">
                  <a:alpha val="0"/>
                </a:schemeClr>
              </a:gs>
            </a:gsLst>
            <a:lin ang="16200000" scaled="0"/>
            <a:tileRect/>
          </a:gradFill>
        </p:spPr>
        <p:txBody>
          <a:bodyPr lIns="180000" tIns="0" rIns="180000" bIns="180000" anchor="b" anchorCtr="0"/>
          <a:lstStyle>
            <a:lvl1pPr marL="0" indent="0">
              <a:buNone/>
              <a:defRPr sz="1867">
                <a:solidFill>
                  <a:schemeClr val="tx2"/>
                </a:solidFill>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8" name="Date Placeholder 3"/>
          <p:cNvSpPr>
            <a:spLocks noGrp="1"/>
          </p:cNvSpPr>
          <p:nvPr>
            <p:ph type="dt" sz="half" idx="10"/>
          </p:nvPr>
        </p:nvSpPr>
        <p:spPr>
          <a:xfrm>
            <a:off x="278712" y="6473119"/>
            <a:ext cx="869693" cy="207888"/>
          </a:xfrm>
        </p:spPr>
        <p:txBody>
          <a:bodyPr/>
          <a:lstStyle/>
          <a:p>
            <a:fld id="{68C2560D-EC28-3B41-86E8-18F1CE0113B4}" type="datetimeFigureOut">
              <a:rPr lang="en-US" smtClean="0"/>
              <a:t>11/1/2023</a:t>
            </a:fld>
            <a:endParaRPr lang="en-US"/>
          </a:p>
        </p:txBody>
      </p:sp>
      <p:sp>
        <p:nvSpPr>
          <p:cNvPr id="10" name="Footer Placeholder 4"/>
          <p:cNvSpPr>
            <a:spLocks noGrp="1"/>
          </p:cNvSpPr>
          <p:nvPr>
            <p:ph type="ftr" sz="quarter" idx="11"/>
          </p:nvPr>
        </p:nvSpPr>
        <p:spPr>
          <a:xfrm>
            <a:off x="278712" y="6125647"/>
            <a:ext cx="5628733" cy="303596"/>
          </a:xfrm>
        </p:spPr>
        <p:txBody>
          <a:bodyPr/>
          <a:lstStyle/>
          <a:p>
            <a:endParaRPr lang="en-US"/>
          </a:p>
        </p:txBody>
      </p:sp>
      <p:sp>
        <p:nvSpPr>
          <p:cNvPr id="11" name="Slide Number Placeholder 5"/>
          <p:cNvSpPr>
            <a:spLocks noGrp="1"/>
          </p:cNvSpPr>
          <p:nvPr>
            <p:ph type="sldNum" sz="quarter" idx="12"/>
          </p:nvPr>
        </p:nvSpPr>
        <p:spPr>
          <a:xfrm>
            <a:off x="1148406" y="6473119"/>
            <a:ext cx="606917" cy="207888"/>
          </a:xfrm>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5342711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8712" y="272465"/>
            <a:ext cx="11617453" cy="1291135"/>
          </a:xfrm>
        </p:spPr>
        <p:txBody>
          <a:bodyPr/>
          <a:lstStyle/>
          <a:p>
            <a:r>
              <a:rPr lang="en-US"/>
              <a:t>Click to edit title</a:t>
            </a:r>
          </a:p>
        </p:txBody>
      </p:sp>
      <p:sp>
        <p:nvSpPr>
          <p:cNvPr id="6" name="Date Placeholder 3"/>
          <p:cNvSpPr>
            <a:spLocks noGrp="1"/>
          </p:cNvSpPr>
          <p:nvPr>
            <p:ph type="dt" sz="half" idx="10"/>
          </p:nvPr>
        </p:nvSpPr>
        <p:spPr>
          <a:xfrm>
            <a:off x="278712" y="6473119"/>
            <a:ext cx="869693" cy="207888"/>
          </a:xfrm>
        </p:spPr>
        <p:txBody>
          <a:bodyPr/>
          <a:lstStyle/>
          <a:p>
            <a:fld id="{68C2560D-EC28-3B41-86E8-18F1CE0113B4}" type="datetimeFigureOut">
              <a:rPr lang="en-US" smtClean="0"/>
              <a:t>11/1/2023</a:t>
            </a:fld>
            <a:endParaRPr lang="en-US"/>
          </a:p>
        </p:txBody>
      </p:sp>
      <p:sp>
        <p:nvSpPr>
          <p:cNvPr id="7" name="Footer Placeholder 4"/>
          <p:cNvSpPr>
            <a:spLocks noGrp="1"/>
          </p:cNvSpPr>
          <p:nvPr>
            <p:ph type="ftr" sz="quarter" idx="11"/>
          </p:nvPr>
        </p:nvSpPr>
        <p:spPr>
          <a:xfrm>
            <a:off x="278712" y="6125647"/>
            <a:ext cx="5628733" cy="303596"/>
          </a:xfrm>
        </p:spPr>
        <p:txBody>
          <a:bodyPr/>
          <a:lstStyle/>
          <a:p>
            <a:endParaRPr lang="en-US"/>
          </a:p>
        </p:txBody>
      </p:sp>
      <p:sp>
        <p:nvSpPr>
          <p:cNvPr id="8" name="Slide Number Placeholder 5"/>
          <p:cNvSpPr>
            <a:spLocks noGrp="1"/>
          </p:cNvSpPr>
          <p:nvPr>
            <p:ph type="sldNum" sz="quarter" idx="12"/>
          </p:nvPr>
        </p:nvSpPr>
        <p:spPr>
          <a:xfrm>
            <a:off x="1148406" y="6473119"/>
            <a:ext cx="606917" cy="207888"/>
          </a:xfrm>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30122309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3"/>
          <p:cNvSpPr>
            <a:spLocks noGrp="1"/>
          </p:cNvSpPr>
          <p:nvPr>
            <p:ph type="dt" sz="half" idx="10"/>
          </p:nvPr>
        </p:nvSpPr>
        <p:spPr>
          <a:xfrm>
            <a:off x="278712" y="6473119"/>
            <a:ext cx="869693" cy="207888"/>
          </a:xfrm>
        </p:spPr>
        <p:txBody>
          <a:bodyPr/>
          <a:lstStyle/>
          <a:p>
            <a:fld id="{68C2560D-EC28-3B41-86E8-18F1CE0113B4}" type="datetimeFigureOut">
              <a:rPr lang="en-US" smtClean="0"/>
              <a:t>11/1/2023</a:t>
            </a:fld>
            <a:endParaRPr lang="en-US"/>
          </a:p>
        </p:txBody>
      </p:sp>
      <p:sp>
        <p:nvSpPr>
          <p:cNvPr id="6" name="Footer Placeholder 4"/>
          <p:cNvSpPr>
            <a:spLocks noGrp="1"/>
          </p:cNvSpPr>
          <p:nvPr>
            <p:ph type="ftr" sz="quarter" idx="11"/>
          </p:nvPr>
        </p:nvSpPr>
        <p:spPr>
          <a:xfrm>
            <a:off x="278712" y="6125647"/>
            <a:ext cx="5628733" cy="303596"/>
          </a:xfrm>
        </p:spPr>
        <p:txBody>
          <a:bodyPr/>
          <a:lstStyle/>
          <a:p>
            <a:endParaRPr lang="en-US"/>
          </a:p>
        </p:txBody>
      </p:sp>
      <p:sp>
        <p:nvSpPr>
          <p:cNvPr id="7" name="Slide Number Placeholder 5"/>
          <p:cNvSpPr>
            <a:spLocks noGrp="1"/>
          </p:cNvSpPr>
          <p:nvPr>
            <p:ph type="sldNum" sz="quarter" idx="12"/>
          </p:nvPr>
        </p:nvSpPr>
        <p:spPr>
          <a:xfrm>
            <a:off x="1148406" y="6473119"/>
            <a:ext cx="606917" cy="207888"/>
          </a:xfrm>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16818824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8712" y="272465"/>
            <a:ext cx="11672416" cy="1291135"/>
          </a:xfrm>
        </p:spPr>
        <p:txBody>
          <a:bodyPr/>
          <a:lstStyle/>
          <a:p>
            <a:r>
              <a:rPr lang="en-US"/>
              <a:t>Click to edit title</a:t>
            </a:r>
          </a:p>
        </p:txBody>
      </p:sp>
      <p:sp>
        <p:nvSpPr>
          <p:cNvPr id="3" name="Vertical Text Placeholder 2"/>
          <p:cNvSpPr>
            <a:spLocks noGrp="1"/>
          </p:cNvSpPr>
          <p:nvPr>
            <p:ph type="body" orient="vert" idx="1" hasCustomPrompt="1"/>
          </p:nvPr>
        </p:nvSpPr>
        <p:spPr>
          <a:xfrm>
            <a:off x="278712" y="1732139"/>
            <a:ext cx="11672416" cy="4028680"/>
          </a:xfrm>
        </p:spPr>
        <p:txBody>
          <a:bodyPr vert="eaVert"/>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8C2560D-EC28-3B41-86E8-18F1CE0113B4}" type="datetimeFigureOut">
              <a:rPr lang="en-US" smtClean="0"/>
              <a:t>11/1/2023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9420392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hasCustomPrompt="1"/>
          </p:nvPr>
        </p:nvSpPr>
        <p:spPr>
          <a:xfrm>
            <a:off x="9179827" y="274639"/>
            <a:ext cx="2743200" cy="5564028"/>
          </a:xfrm>
        </p:spPr>
        <p:txBody>
          <a:bodyPr vert="eaVert"/>
          <a:lstStyle/>
          <a:p>
            <a:r>
              <a:rPr lang="en-US"/>
              <a:t>Click to title style</a:t>
            </a:r>
          </a:p>
        </p:txBody>
      </p:sp>
      <p:sp>
        <p:nvSpPr>
          <p:cNvPr id="3" name="Vertical Text Placeholder 2"/>
          <p:cNvSpPr>
            <a:spLocks noGrp="1"/>
          </p:cNvSpPr>
          <p:nvPr>
            <p:ph type="body" orient="vert" idx="1" hasCustomPrompt="1"/>
          </p:nvPr>
        </p:nvSpPr>
        <p:spPr>
          <a:xfrm>
            <a:off x="278712" y="274639"/>
            <a:ext cx="8697915" cy="5564028"/>
          </a:xfrm>
        </p:spPr>
        <p:txBody>
          <a:bodyPr vert="eaVert"/>
          <a:lstStyle/>
          <a:p>
            <a:pPr lvl="0"/>
            <a:r>
              <a:rPr lang="en-US"/>
              <a:t>Click to edit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8C2560D-EC28-3B41-86E8-18F1CE0113B4}" type="datetimeFigureOut">
              <a:rPr lang="en-US" smtClean="0"/>
              <a:t>11/1/2023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40740355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0"/>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8713" y="272465"/>
            <a:ext cx="11671241" cy="1291135"/>
          </a:xfrm>
          <a:prstGeom prst="rect">
            <a:avLst/>
          </a:prstGeom>
        </p:spPr>
        <p:txBody>
          <a:bodyPr vert="horz" lIns="0" tIns="0" rIns="0" bIns="0" rtlCol="0" anchor="b" anchorCtr="0">
            <a:normAutofit/>
          </a:bodyPr>
          <a:lstStyle/>
          <a:p>
            <a:r>
              <a:rPr lang="en-US"/>
              <a:t>Click to edit title</a:t>
            </a:r>
          </a:p>
        </p:txBody>
      </p:sp>
      <p:sp>
        <p:nvSpPr>
          <p:cNvPr id="3" name="Text Placeholder 2"/>
          <p:cNvSpPr>
            <a:spLocks noGrp="1"/>
          </p:cNvSpPr>
          <p:nvPr>
            <p:ph type="body" idx="1"/>
          </p:nvPr>
        </p:nvSpPr>
        <p:spPr>
          <a:xfrm>
            <a:off x="278713" y="1732139"/>
            <a:ext cx="11671241" cy="4028680"/>
          </a:xfrm>
          <a:prstGeom prst="rect">
            <a:avLst/>
          </a:prstGeom>
        </p:spPr>
        <p:txBody>
          <a:bodyPr vert="horz" lIns="91440" tIns="45720" rIns="91440" bIns="0" rtlCol="0">
            <a:normAutofit/>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78712" y="6473119"/>
            <a:ext cx="869693" cy="207888"/>
          </a:xfrm>
          <a:prstGeom prst="rect">
            <a:avLst/>
          </a:prstGeom>
        </p:spPr>
        <p:txBody>
          <a:bodyPr vert="horz" lIns="0" tIns="0" rIns="0" bIns="0" rtlCol="0" anchor="t" anchorCtr="0"/>
          <a:lstStyle>
            <a:lvl1pPr algn="l">
              <a:defRPr sz="1200">
                <a:solidFill>
                  <a:schemeClr val="bg1">
                    <a:lumMod val="50000"/>
                  </a:schemeClr>
                </a:solidFill>
              </a:defRPr>
            </a:lvl1pPr>
          </a:lstStyle>
          <a:p>
            <a:fld id="{68C2560D-EC28-3B41-86E8-18F1CE0113B4}" type="datetimeFigureOut">
              <a:rPr lang="en-US" smtClean="0"/>
              <a:pPr/>
              <a:t>11/1/2023</a:t>
            </a:fld>
            <a:endParaRPr lang="en-US"/>
          </a:p>
        </p:txBody>
      </p:sp>
      <p:sp>
        <p:nvSpPr>
          <p:cNvPr id="5" name="Footer Placeholder 4"/>
          <p:cNvSpPr>
            <a:spLocks noGrp="1"/>
          </p:cNvSpPr>
          <p:nvPr>
            <p:ph type="ftr" sz="quarter" idx="3"/>
          </p:nvPr>
        </p:nvSpPr>
        <p:spPr>
          <a:xfrm>
            <a:off x="278712" y="6125647"/>
            <a:ext cx="5628733" cy="303596"/>
          </a:xfrm>
          <a:prstGeom prst="rect">
            <a:avLst/>
          </a:prstGeom>
        </p:spPr>
        <p:txBody>
          <a:bodyPr vert="horz" lIns="0" tIns="0" rIns="0" bIns="0" rtlCol="0" anchor="b" anchorCtr="0">
            <a:noAutofit/>
          </a:bodyPr>
          <a:lstStyle>
            <a:lvl1pPr algn="l">
              <a:defRPr sz="1333">
                <a:solidFill>
                  <a:schemeClr val="bg1">
                    <a:lumMod val="50000"/>
                  </a:schemeClr>
                </a:solidFill>
              </a:defRPr>
            </a:lvl1pPr>
          </a:lstStyle>
          <a:p>
            <a:endParaRPr lang="en-US"/>
          </a:p>
        </p:txBody>
      </p:sp>
      <p:sp>
        <p:nvSpPr>
          <p:cNvPr id="6" name="Slide Number Placeholder 5"/>
          <p:cNvSpPr>
            <a:spLocks noGrp="1"/>
          </p:cNvSpPr>
          <p:nvPr>
            <p:ph type="sldNum" sz="quarter" idx="4"/>
          </p:nvPr>
        </p:nvSpPr>
        <p:spPr>
          <a:xfrm>
            <a:off x="1148406" y="6473119"/>
            <a:ext cx="606917" cy="207888"/>
          </a:xfrm>
          <a:prstGeom prst="rect">
            <a:avLst/>
          </a:prstGeom>
        </p:spPr>
        <p:txBody>
          <a:bodyPr vert="horz" lIns="0" tIns="0" rIns="91440" bIns="0" rtlCol="0" anchor="t" anchorCtr="0"/>
          <a:lstStyle>
            <a:lvl1pPr algn="l">
              <a:defRPr sz="1200">
                <a:solidFill>
                  <a:schemeClr val="bg1">
                    <a:lumMod val="50000"/>
                  </a:schemeClr>
                </a:solidFill>
              </a:defRPr>
            </a:lvl1pPr>
          </a:lstStyle>
          <a:p>
            <a:fld id="{2066355A-084C-D24E-9AD2-7E4FC41EA627}" type="slidenum">
              <a:rPr lang="en-US" smtClean="0"/>
              <a:pPr/>
              <a:t>‹#›</a:t>
            </a:fld>
            <a:endParaRPr lang="en-US"/>
          </a:p>
        </p:txBody>
      </p:sp>
    </p:spTree>
    <p:extLst>
      <p:ext uri="{BB962C8B-B14F-4D97-AF65-F5344CB8AC3E}">
        <p14:creationId xmlns:p14="http://schemas.microsoft.com/office/powerpoint/2010/main" val="3065397013"/>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 id="2147483690" r:id="rId15"/>
    <p:sldLayoutId id="2147483691" r:id="rId16"/>
    <p:sldLayoutId id="2147483692" r:id="rId17"/>
    <p:sldLayoutId id="2147483693" r:id="rId18"/>
  </p:sldLayoutIdLst>
  <p:txStyles>
    <p:titleStyle>
      <a:lvl1pPr algn="l" defTabSz="609585" rtl="0" eaLnBrk="1" latinLnBrk="0" hangingPunct="1">
        <a:lnSpc>
          <a:spcPct val="90000"/>
        </a:lnSpc>
        <a:spcBef>
          <a:spcPct val="0"/>
        </a:spcBef>
        <a:buNone/>
        <a:defRPr sz="4267" b="1" kern="1200">
          <a:solidFill>
            <a:schemeClr val="accent1"/>
          </a:solidFill>
          <a:latin typeface="+mj-lt"/>
          <a:ea typeface="+mj-ea"/>
          <a:cs typeface="+mj-cs"/>
        </a:defRPr>
      </a:lvl1pPr>
    </p:titleStyle>
    <p:bodyStyle>
      <a:lvl1pPr marL="457189" indent="-457189" algn="l" defTabSz="609585" rtl="0" eaLnBrk="1" latinLnBrk="0" hangingPunct="1">
        <a:spcBef>
          <a:spcPct val="20000"/>
        </a:spcBef>
        <a:buClr>
          <a:schemeClr val="accent1"/>
        </a:buClr>
        <a:buFont typeface="Arial"/>
        <a:buChar char="•"/>
        <a:defRPr sz="3200" kern="1200">
          <a:solidFill>
            <a:schemeClr val="tx1"/>
          </a:solidFill>
          <a:latin typeface="+mn-lt"/>
          <a:ea typeface="+mn-ea"/>
          <a:cs typeface="+mn-cs"/>
        </a:defRPr>
      </a:lvl1pPr>
      <a:lvl2pPr marL="990575" indent="-380990" algn="l" defTabSz="609585" rtl="0" eaLnBrk="1" latinLnBrk="0" hangingPunct="1">
        <a:spcBef>
          <a:spcPct val="20000"/>
        </a:spcBef>
        <a:buClr>
          <a:schemeClr val="accent1"/>
        </a:buClr>
        <a:buFont typeface="Arial"/>
        <a:buChar char="–"/>
        <a:defRPr sz="2667" kern="1200">
          <a:solidFill>
            <a:schemeClr val="tx1"/>
          </a:solidFill>
          <a:latin typeface="+mn-lt"/>
          <a:ea typeface="+mn-ea"/>
          <a:cs typeface="+mn-cs"/>
        </a:defRPr>
      </a:lvl2pPr>
      <a:lvl3pPr marL="1523962" indent="-304792" algn="l" defTabSz="609585" rtl="0" eaLnBrk="1" latinLnBrk="0" hangingPunct="1">
        <a:spcBef>
          <a:spcPct val="20000"/>
        </a:spcBef>
        <a:buClr>
          <a:schemeClr val="accent1"/>
        </a:buClr>
        <a:buFont typeface="Arial"/>
        <a:buChar char="•"/>
        <a:defRPr sz="2400" kern="1200">
          <a:solidFill>
            <a:schemeClr val="tx1"/>
          </a:solidFill>
          <a:latin typeface="+mn-lt"/>
          <a:ea typeface="+mn-ea"/>
          <a:cs typeface="+mn-cs"/>
        </a:defRPr>
      </a:lvl3pPr>
      <a:lvl4pPr marL="2133547" indent="-304792" algn="l" defTabSz="609585" rtl="0" eaLnBrk="1" latinLnBrk="0" hangingPunct="1">
        <a:spcBef>
          <a:spcPct val="20000"/>
        </a:spcBef>
        <a:buClr>
          <a:schemeClr val="accent1"/>
        </a:buClr>
        <a:buFont typeface="Arial"/>
        <a:buChar char="–"/>
        <a:defRPr sz="2133" kern="1200">
          <a:solidFill>
            <a:schemeClr val="tx1"/>
          </a:solidFill>
          <a:latin typeface="+mn-lt"/>
          <a:ea typeface="+mn-ea"/>
          <a:cs typeface="+mn-cs"/>
        </a:defRPr>
      </a:lvl4pPr>
      <a:lvl5pPr marL="2743131" indent="-304792" algn="l" defTabSz="609585" rtl="0" eaLnBrk="1" latinLnBrk="0" hangingPunct="1">
        <a:spcBef>
          <a:spcPct val="20000"/>
        </a:spcBef>
        <a:buClr>
          <a:schemeClr val="accent1"/>
        </a:buClr>
        <a:buFont typeface="Arial"/>
        <a:buChar char="»"/>
        <a:defRPr sz="2133"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unhcr365.sharepoint.com/:x:/r/teams/psp-smd/_layouts/15/Doc.aspx?sourcedoc=%7B94BE6768-DB2F-456B-B29E-A78EDD826C00%7D&amp;file=220818-submissions-SOS%20Masterlist%20with%20UNHCR%20input.xlsx&amp;wdLOR=cAE316999-668B-4BFE-A53B-5139B3833305&amp;action=default&amp;mobileredirect=true&amp;wdOrigin=TEAMS-ELECTRON.p2p.bim&amp;wdExp=TEAMS-CONTROL&amp;wdhostclicktime=1661430414194&amp;cid=385611bd-9d20-400a-963e-977f13360ef9"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F85AC-F2DA-4AE5-BB24-22D9E9783B22}"/>
              </a:ext>
            </a:extLst>
          </p:cNvPr>
          <p:cNvSpPr>
            <a:spLocks noGrp="1"/>
          </p:cNvSpPr>
          <p:nvPr>
            <p:ph type="title"/>
          </p:nvPr>
        </p:nvSpPr>
        <p:spPr>
          <a:xfrm>
            <a:off x="287273" y="289399"/>
            <a:ext cx="11617453" cy="600517"/>
          </a:xfrm>
        </p:spPr>
        <p:txBody>
          <a:bodyPr anchor="t">
            <a:normAutofit/>
          </a:bodyPr>
          <a:lstStyle/>
          <a:p>
            <a:r>
              <a:rPr lang="en-US" sz="2800">
                <a:latin typeface="Lato" panose="020F0502020204030203" pitchFamily="34" charset="0"/>
                <a:ea typeface="Lato" panose="020F0502020204030203" pitchFamily="34" charset="0"/>
                <a:cs typeface="Lato" panose="020F0502020204030203" pitchFamily="34" charset="0"/>
              </a:rPr>
              <a:t>Recap on Reimagining Fundraising</a:t>
            </a:r>
          </a:p>
        </p:txBody>
      </p:sp>
      <p:sp>
        <p:nvSpPr>
          <p:cNvPr id="6" name="TextBox 5">
            <a:extLst>
              <a:ext uri="{FF2B5EF4-FFF2-40B4-BE49-F238E27FC236}">
                <a16:creationId xmlns:a16="http://schemas.microsoft.com/office/drawing/2014/main" id="{7967F1B4-269A-0743-8CFA-7DB011010BE5}"/>
              </a:ext>
            </a:extLst>
          </p:cNvPr>
          <p:cNvSpPr txBox="1"/>
          <p:nvPr/>
        </p:nvSpPr>
        <p:spPr>
          <a:xfrm>
            <a:off x="202608" y="746135"/>
            <a:ext cx="11903375" cy="6186309"/>
          </a:xfrm>
          <a:prstGeom prst="rect">
            <a:avLst/>
          </a:prstGeom>
          <a:noFill/>
        </p:spPr>
        <p:txBody>
          <a:bodyPr wrap="square" lIns="91440" tIns="45720" rIns="91440" bIns="45720" rtlCol="0" anchor="t">
            <a:spAutoFit/>
          </a:bodyPr>
          <a:lstStyle/>
          <a:p>
            <a:pPr defTabSz="609585"/>
            <a:r>
              <a:rPr lang="en-US" b="1">
                <a:latin typeface="Lato"/>
                <a:ea typeface="Lato"/>
                <a:cs typeface="Lato"/>
                <a:sym typeface="Wingdings" panose="05000000000000000000" pitchFamily="2" charset="2"/>
              </a:rPr>
              <a:t>Why participate?</a:t>
            </a:r>
          </a:p>
          <a:p>
            <a:pPr marL="342900" indent="-342900" defTabSz="609585">
              <a:buFont typeface="Arial" panose="020B0604020202020204" pitchFamily="34" charset="0"/>
              <a:buChar char="•"/>
            </a:pPr>
            <a:r>
              <a:rPr lang="en-US">
                <a:latin typeface="Lato"/>
                <a:ea typeface="Lato"/>
                <a:cs typeface="Lato"/>
                <a:sym typeface="Wingdings" panose="05000000000000000000" pitchFamily="2" charset="2"/>
              </a:rPr>
              <a:t>We can create an environment of testing and experimenting / innovation within UNHCR</a:t>
            </a:r>
          </a:p>
          <a:p>
            <a:pPr marL="342900" indent="-342900" defTabSz="609585">
              <a:buFont typeface="Arial" panose="020B0604020202020204" pitchFamily="34" charset="0"/>
              <a:buChar char="•"/>
            </a:pPr>
            <a:r>
              <a:rPr lang="en-US">
                <a:latin typeface="Lato"/>
                <a:ea typeface="Lato"/>
                <a:cs typeface="Lato"/>
                <a:sym typeface="Wingdings" panose="05000000000000000000" pitchFamily="2" charset="2"/>
              </a:rPr>
              <a:t>There was seed funding allocated to piloting (provided by Twilio) </a:t>
            </a:r>
            <a:endParaRPr lang="en-US">
              <a:latin typeface="Lato"/>
              <a:ea typeface="Lato"/>
              <a:cs typeface="Lato"/>
            </a:endParaRPr>
          </a:p>
          <a:p>
            <a:pPr marL="342900" indent="-342900" defTabSz="609585">
              <a:buFont typeface="Arial" panose="020B0604020202020204" pitchFamily="34" charset="0"/>
              <a:buChar char="•"/>
            </a:pPr>
            <a:r>
              <a:rPr lang="en-US">
                <a:latin typeface="Lato"/>
                <a:ea typeface="Lato"/>
                <a:cs typeface="Lato"/>
                <a:sym typeface="Wingdings" panose="05000000000000000000" pitchFamily="2" charset="2"/>
              </a:rPr>
              <a:t>Getting access to coaching &amp; fundraising expertise for free</a:t>
            </a:r>
          </a:p>
          <a:p>
            <a:pPr marL="342900" indent="-342900" defTabSz="609585">
              <a:buFont typeface="Arial" panose="020B0604020202020204" pitchFamily="34" charset="0"/>
              <a:buChar char="•"/>
            </a:pPr>
            <a:r>
              <a:rPr lang="en-US">
                <a:latin typeface="Lato"/>
                <a:ea typeface="Lato"/>
                <a:cs typeface="Lato"/>
                <a:sym typeface="Wingdings" panose="05000000000000000000" pitchFamily="2" charset="2"/>
              </a:rPr>
              <a:t>Learn from other front line innovation projects across the 12 participating INGOs</a:t>
            </a:r>
          </a:p>
          <a:p>
            <a:pPr algn="just">
              <a:spcBef>
                <a:spcPts val="533"/>
              </a:spcBef>
            </a:pPr>
            <a:endParaRPr lang="en-US" b="1">
              <a:latin typeface="Lato"/>
              <a:ea typeface="Lato"/>
              <a:cs typeface="Lato"/>
            </a:endParaRPr>
          </a:p>
          <a:p>
            <a:pPr algn="just">
              <a:spcBef>
                <a:spcPts val="533"/>
              </a:spcBef>
            </a:pPr>
            <a:r>
              <a:rPr lang="en-US" b="1">
                <a:latin typeface="Lato"/>
                <a:ea typeface="Lato"/>
                <a:cs typeface="Lato"/>
              </a:rPr>
              <a:t>We asked Fundraising Directors across the 12 INGOs what challenges kept them up at night? </a:t>
            </a:r>
            <a:endParaRPr lang="en-US">
              <a:latin typeface="Lato" panose="020F0502020204030203" pitchFamily="34" charset="0"/>
              <a:ea typeface="Lato" panose="020F0502020204030203" pitchFamily="34" charset="0"/>
              <a:cs typeface="Lato" panose="020F0502020204030203" pitchFamily="34" charset="0"/>
            </a:endParaRPr>
          </a:p>
          <a:p>
            <a:pPr algn="just">
              <a:spcBef>
                <a:spcPts val="533"/>
              </a:spcBef>
            </a:pPr>
            <a:endParaRPr lang="en-US">
              <a:latin typeface="Lato" panose="020F0502020204030203" pitchFamily="34" charset="0"/>
              <a:ea typeface="Lato" panose="020F0502020204030203" pitchFamily="34" charset="0"/>
              <a:cs typeface="Lato" panose="020F0502020204030203" pitchFamily="34" charset="0"/>
            </a:endParaRPr>
          </a:p>
          <a:p>
            <a:pPr algn="just">
              <a:spcBef>
                <a:spcPts val="533"/>
              </a:spcBef>
            </a:pPr>
            <a:r>
              <a:rPr lang="en-US">
                <a:latin typeface="Lato"/>
                <a:ea typeface="Lato"/>
                <a:cs typeface="Lato"/>
              </a:rPr>
              <a:t>These are the challenges that </a:t>
            </a:r>
            <a:r>
              <a:rPr lang="en-US">
                <a:solidFill>
                  <a:srgbClr val="000000"/>
                </a:solidFill>
                <a:latin typeface="Lato"/>
                <a:ea typeface="Lato"/>
                <a:cs typeface="Lato"/>
              </a:rPr>
              <a:t>they identified</a:t>
            </a:r>
            <a:r>
              <a:rPr lang="en-US">
                <a:latin typeface="Lato"/>
                <a:ea typeface="Lato"/>
                <a:cs typeface="Lato"/>
              </a:rPr>
              <a:t>:</a:t>
            </a:r>
          </a:p>
          <a:p>
            <a:pPr marL="342900" indent="-342900" algn="just">
              <a:spcBef>
                <a:spcPts val="533"/>
              </a:spcBef>
              <a:buFont typeface="Arial" panose="020B0604020202020204" pitchFamily="34" charset="0"/>
              <a:buChar char="•"/>
            </a:pPr>
            <a:r>
              <a:rPr lang="en-US">
                <a:latin typeface="Lato"/>
                <a:ea typeface="Lato"/>
                <a:cs typeface="Lato"/>
              </a:rPr>
              <a:t>Challenge A: Engaging new audiences</a:t>
            </a:r>
          </a:p>
          <a:p>
            <a:pPr marL="342900" indent="-342900" algn="just">
              <a:spcBef>
                <a:spcPts val="533"/>
              </a:spcBef>
              <a:buFont typeface="Arial" panose="020B0604020202020204" pitchFamily="34" charset="0"/>
              <a:buChar char="•"/>
            </a:pPr>
            <a:r>
              <a:rPr lang="en-US">
                <a:latin typeface="Lato"/>
                <a:ea typeface="Lato"/>
                <a:cs typeface="Lato"/>
              </a:rPr>
              <a:t>Challenge B: Beyond traditional NGO fundraising models</a:t>
            </a:r>
          </a:p>
          <a:p>
            <a:pPr marL="342900" indent="-342900" algn="just">
              <a:spcBef>
                <a:spcPts val="533"/>
              </a:spcBef>
              <a:buFont typeface="Arial" panose="020B0604020202020204" pitchFamily="34" charset="0"/>
              <a:buChar char="•"/>
            </a:pPr>
            <a:r>
              <a:rPr lang="en-US">
                <a:latin typeface="Lato"/>
                <a:ea typeface="Lato"/>
                <a:cs typeface="Lato"/>
              </a:rPr>
              <a:t>Challenge C: New channels, new tools. Increasing relevance and value</a:t>
            </a:r>
          </a:p>
          <a:p>
            <a:pPr marL="342900" indent="-342900" algn="just">
              <a:spcBef>
                <a:spcPts val="533"/>
              </a:spcBef>
              <a:buFont typeface="Arial" panose="020B0604020202020204" pitchFamily="34" charset="0"/>
              <a:buChar char="•"/>
            </a:pPr>
            <a:r>
              <a:rPr lang="en-US">
                <a:latin typeface="Lato"/>
                <a:ea typeface="Lato"/>
                <a:cs typeface="Lato"/>
              </a:rPr>
              <a:t>Challenge D: Talent Revolution</a:t>
            </a:r>
          </a:p>
          <a:p>
            <a:pPr marL="342900" indent="-342900" algn="just">
              <a:spcBef>
                <a:spcPts val="533"/>
              </a:spcBef>
              <a:buFont typeface="Arial" panose="020B0604020202020204" pitchFamily="34" charset="0"/>
              <a:buChar char="•"/>
            </a:pPr>
            <a:r>
              <a:rPr lang="en-US">
                <a:latin typeface="Lato"/>
                <a:ea typeface="Lato"/>
                <a:cs typeface="Lato"/>
              </a:rPr>
              <a:t>Challenge E: Disrupt! Radical new ways to raise money </a:t>
            </a:r>
            <a:endParaRPr lang="en-US">
              <a:latin typeface="Lato" panose="020F0502020204030203" pitchFamily="34" charset="0"/>
              <a:ea typeface="Lato" panose="020F0502020204030203" pitchFamily="34" charset="0"/>
              <a:cs typeface="Lato" panose="020F0502020204030203" pitchFamily="34" charset="0"/>
            </a:endParaRPr>
          </a:p>
          <a:p>
            <a:pPr algn="just">
              <a:spcBef>
                <a:spcPts val="533"/>
              </a:spcBef>
            </a:pPr>
            <a:endParaRPr lang="en-US">
              <a:latin typeface="Lato" panose="020F0502020204030203" pitchFamily="34" charset="0"/>
              <a:ea typeface="Lato" panose="020F0502020204030203" pitchFamily="34" charset="0"/>
              <a:cs typeface="Lato" panose="020F0502020204030203" pitchFamily="34" charset="0"/>
            </a:endParaRPr>
          </a:p>
          <a:p>
            <a:pPr algn="just">
              <a:spcBef>
                <a:spcPts val="533"/>
              </a:spcBef>
            </a:pPr>
            <a:r>
              <a:rPr lang="en-US">
                <a:latin typeface="Lato"/>
                <a:ea typeface="Lato"/>
                <a:cs typeface="Lato"/>
              </a:rPr>
              <a:t>We received over 130 solutions. </a:t>
            </a:r>
            <a:r>
              <a:rPr lang="en-US">
                <a:latin typeface="Lato"/>
                <a:ea typeface="Lato"/>
                <a:cs typeface="Lato"/>
                <a:hlinkClick r:id="rId3"/>
              </a:rPr>
              <a:t>These solutions</a:t>
            </a:r>
            <a:r>
              <a:rPr lang="en-US">
                <a:latin typeface="Lato"/>
                <a:ea typeface="Lato"/>
                <a:cs typeface="Lato"/>
              </a:rPr>
              <a:t> are the answers to (</a:t>
            </a:r>
            <a:r>
              <a:rPr lang="en-US" b="1">
                <a:latin typeface="Lato"/>
                <a:ea typeface="Lato"/>
                <a:cs typeface="Lato"/>
              </a:rPr>
              <a:t>y)our</a:t>
            </a:r>
            <a:r>
              <a:rPr lang="en-US">
                <a:latin typeface="Lato"/>
                <a:ea typeface="Lato"/>
                <a:cs typeface="Lato"/>
              </a:rPr>
              <a:t> </a:t>
            </a:r>
            <a:r>
              <a:rPr lang="en-US" b="1">
                <a:latin typeface="Lato"/>
                <a:ea typeface="Lato"/>
                <a:cs typeface="Lato"/>
              </a:rPr>
              <a:t>challenges</a:t>
            </a:r>
            <a:r>
              <a:rPr lang="en-US">
                <a:latin typeface="Lato"/>
                <a:ea typeface="Lato"/>
                <a:cs typeface="Lato"/>
              </a:rPr>
              <a:t>.</a:t>
            </a:r>
          </a:p>
          <a:p>
            <a:pPr algn="just">
              <a:spcBef>
                <a:spcPts val="533"/>
              </a:spcBef>
            </a:pPr>
            <a:endParaRPr lang="en-US">
              <a:latin typeface="Lato"/>
              <a:ea typeface="Lato"/>
              <a:cs typeface="Lato"/>
            </a:endParaRPr>
          </a:p>
          <a:p>
            <a:pPr defTabSz="609585"/>
            <a:endParaRPr lang="en-US" sz="2000" b="1">
              <a:latin typeface="Lato"/>
              <a:ea typeface="Lato"/>
              <a:cs typeface="Lato"/>
              <a:sym typeface="Wingdings" panose="05000000000000000000" pitchFamily="2" charset="2"/>
            </a:endParaRPr>
          </a:p>
          <a:p>
            <a:pPr defTabSz="609585"/>
            <a:endParaRPr lang="en-US" sz="2000" b="1">
              <a:latin typeface="Lato"/>
              <a:ea typeface="Lato"/>
              <a:cs typeface="Lato"/>
              <a:sym typeface="Wingdings" panose="05000000000000000000" pitchFamily="2" charset="2"/>
            </a:endParaRPr>
          </a:p>
        </p:txBody>
      </p:sp>
    </p:spTree>
    <p:extLst>
      <p:ext uri="{BB962C8B-B14F-4D97-AF65-F5344CB8AC3E}">
        <p14:creationId xmlns:p14="http://schemas.microsoft.com/office/powerpoint/2010/main" val="2754153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E49B509-306D-AB34-C54F-5F99193E8EA6}"/>
              </a:ext>
            </a:extLst>
          </p:cNvPr>
          <p:cNvSpPr txBox="1"/>
          <p:nvPr/>
        </p:nvSpPr>
        <p:spPr>
          <a:xfrm>
            <a:off x="331449" y="331803"/>
            <a:ext cx="6616530" cy="1200329"/>
          </a:xfrm>
          <a:prstGeom prst="rect">
            <a:avLst/>
          </a:prstGeom>
          <a:noFill/>
        </p:spPr>
        <p:txBody>
          <a:bodyPr wrap="square" lIns="91440" tIns="45720" rIns="91440" bIns="45720" anchor="t">
            <a:spAutoFit/>
          </a:bodyPr>
          <a:lstStyle/>
          <a:p>
            <a:r>
              <a:rPr lang="en-US" sz="2400" b="1" dirty="0">
                <a:solidFill>
                  <a:srgbClr val="0070C0"/>
                </a:solidFill>
                <a:latin typeface="Lato"/>
                <a:ea typeface="Lato"/>
                <a:cs typeface="Lato"/>
              </a:rPr>
              <a:t>Q1</a:t>
            </a:r>
          </a:p>
          <a:p>
            <a:endParaRPr lang="en-US" sz="2400" b="1" dirty="0">
              <a:solidFill>
                <a:srgbClr val="0070C0"/>
              </a:solidFill>
              <a:latin typeface="Lato"/>
              <a:ea typeface="Lato"/>
              <a:cs typeface="Lato"/>
            </a:endParaRPr>
          </a:p>
          <a:p>
            <a:endParaRPr lang="en-US" sz="2400" b="1" dirty="0">
              <a:solidFill>
                <a:srgbClr val="0070C0"/>
              </a:solidFill>
              <a:cs typeface="Arial"/>
            </a:endParaRPr>
          </a:p>
        </p:txBody>
      </p:sp>
      <p:sp>
        <p:nvSpPr>
          <p:cNvPr id="9" name="TextBox 8">
            <a:extLst>
              <a:ext uri="{FF2B5EF4-FFF2-40B4-BE49-F238E27FC236}">
                <a16:creationId xmlns:a16="http://schemas.microsoft.com/office/drawing/2014/main" id="{C37F7958-A1FE-A7B3-DAC5-5B548F26EFCC}"/>
              </a:ext>
            </a:extLst>
          </p:cNvPr>
          <p:cNvSpPr txBox="1"/>
          <p:nvPr/>
        </p:nvSpPr>
        <p:spPr>
          <a:xfrm>
            <a:off x="331449" y="859947"/>
            <a:ext cx="2087431" cy="338554"/>
          </a:xfrm>
          <a:prstGeom prst="rect">
            <a:avLst/>
          </a:prstGeom>
          <a:noFill/>
        </p:spPr>
        <p:txBody>
          <a:bodyPr wrap="none" rtlCol="0">
            <a:spAutoFit/>
          </a:bodyPr>
          <a:lstStyle/>
          <a:p>
            <a:r>
              <a:rPr lang="en-US" sz="1600" dirty="0">
                <a:latin typeface="Lato" panose="020F0502020204030203" pitchFamily="34" charset="0"/>
                <a:ea typeface="Lato" panose="020F0502020204030203" pitchFamily="34" charset="0"/>
                <a:cs typeface="Lato" panose="020F0502020204030203" pitchFamily="34" charset="0"/>
              </a:rPr>
              <a:t>Singapore Gen Z (58)</a:t>
            </a:r>
          </a:p>
        </p:txBody>
      </p:sp>
      <p:sp>
        <p:nvSpPr>
          <p:cNvPr id="10" name="TextBox 9">
            <a:extLst>
              <a:ext uri="{FF2B5EF4-FFF2-40B4-BE49-F238E27FC236}">
                <a16:creationId xmlns:a16="http://schemas.microsoft.com/office/drawing/2014/main" id="{089E6387-EF0E-03A0-C653-2B08F5A8BBD6}"/>
              </a:ext>
            </a:extLst>
          </p:cNvPr>
          <p:cNvSpPr txBox="1"/>
          <p:nvPr/>
        </p:nvSpPr>
        <p:spPr>
          <a:xfrm>
            <a:off x="331449" y="2335083"/>
            <a:ext cx="2618024" cy="338554"/>
          </a:xfrm>
          <a:prstGeom prst="rect">
            <a:avLst/>
          </a:prstGeom>
          <a:noFill/>
        </p:spPr>
        <p:txBody>
          <a:bodyPr wrap="none" rtlCol="0">
            <a:spAutoFit/>
          </a:bodyPr>
          <a:lstStyle/>
          <a:p>
            <a:r>
              <a:rPr lang="en-US" sz="1600" dirty="0">
                <a:latin typeface="Lato" panose="020F0502020204030203" pitchFamily="34" charset="0"/>
                <a:ea typeface="Lato" panose="020F0502020204030203" pitchFamily="34" charset="0"/>
                <a:cs typeface="Lato" panose="020F0502020204030203" pitchFamily="34" charset="0"/>
              </a:rPr>
              <a:t>Singapore Millennials (212)</a:t>
            </a:r>
          </a:p>
        </p:txBody>
      </p:sp>
      <p:sp>
        <p:nvSpPr>
          <p:cNvPr id="12" name="TextBox 11">
            <a:extLst>
              <a:ext uri="{FF2B5EF4-FFF2-40B4-BE49-F238E27FC236}">
                <a16:creationId xmlns:a16="http://schemas.microsoft.com/office/drawing/2014/main" id="{C6282F00-408B-D001-95E7-B6D8FA3ECF60}"/>
              </a:ext>
            </a:extLst>
          </p:cNvPr>
          <p:cNvSpPr txBox="1"/>
          <p:nvPr/>
        </p:nvSpPr>
        <p:spPr>
          <a:xfrm>
            <a:off x="7002684" y="787002"/>
            <a:ext cx="1808508" cy="338554"/>
          </a:xfrm>
          <a:prstGeom prst="rect">
            <a:avLst/>
          </a:prstGeom>
          <a:noFill/>
        </p:spPr>
        <p:txBody>
          <a:bodyPr wrap="none" rtlCol="0">
            <a:spAutoFit/>
          </a:bodyPr>
          <a:lstStyle/>
          <a:p>
            <a:r>
              <a:rPr lang="en-US" sz="1600" dirty="0">
                <a:latin typeface="Lato" panose="020F0502020204030203" pitchFamily="34" charset="0"/>
                <a:ea typeface="Lato" panose="020F0502020204030203" pitchFamily="34" charset="0"/>
                <a:cs typeface="Lato" panose="020F0502020204030203" pitchFamily="34" charset="0"/>
              </a:rPr>
              <a:t>Ireland Gen Z (45)</a:t>
            </a:r>
          </a:p>
        </p:txBody>
      </p:sp>
      <p:sp>
        <p:nvSpPr>
          <p:cNvPr id="13" name="TextBox 12">
            <a:extLst>
              <a:ext uri="{FF2B5EF4-FFF2-40B4-BE49-F238E27FC236}">
                <a16:creationId xmlns:a16="http://schemas.microsoft.com/office/drawing/2014/main" id="{862519A8-C7A2-1BCA-4109-F9E1807BAD04}"/>
              </a:ext>
            </a:extLst>
          </p:cNvPr>
          <p:cNvSpPr txBox="1"/>
          <p:nvPr/>
        </p:nvSpPr>
        <p:spPr>
          <a:xfrm>
            <a:off x="6994721" y="2351346"/>
            <a:ext cx="2339102" cy="338554"/>
          </a:xfrm>
          <a:prstGeom prst="rect">
            <a:avLst/>
          </a:prstGeom>
          <a:noFill/>
        </p:spPr>
        <p:txBody>
          <a:bodyPr wrap="none" rtlCol="0">
            <a:spAutoFit/>
          </a:bodyPr>
          <a:lstStyle/>
          <a:p>
            <a:r>
              <a:rPr lang="en-US" sz="1600" dirty="0">
                <a:latin typeface="Lato" panose="020F0502020204030203" pitchFamily="34" charset="0"/>
                <a:ea typeface="Lato" panose="020F0502020204030203" pitchFamily="34" charset="0"/>
                <a:cs typeface="Lato" panose="020F0502020204030203" pitchFamily="34" charset="0"/>
              </a:rPr>
              <a:t>Ireland Millennials (224)</a:t>
            </a:r>
          </a:p>
        </p:txBody>
      </p:sp>
      <p:pic>
        <p:nvPicPr>
          <p:cNvPr id="15" name="Picture 14">
            <a:extLst>
              <a:ext uri="{FF2B5EF4-FFF2-40B4-BE49-F238E27FC236}">
                <a16:creationId xmlns:a16="http://schemas.microsoft.com/office/drawing/2014/main" id="{0925C61A-3FD7-FDAA-4E0C-6D5DA1FEF092}"/>
              </a:ext>
            </a:extLst>
          </p:cNvPr>
          <p:cNvPicPr>
            <a:picLocks noChangeAspect="1"/>
          </p:cNvPicPr>
          <p:nvPr/>
        </p:nvPicPr>
        <p:blipFill>
          <a:blip r:embed="rId3"/>
          <a:stretch>
            <a:fillRect/>
          </a:stretch>
        </p:blipFill>
        <p:spPr>
          <a:xfrm>
            <a:off x="415189" y="1172402"/>
            <a:ext cx="4568533" cy="1114708"/>
          </a:xfrm>
          <a:prstGeom prst="rect">
            <a:avLst/>
          </a:prstGeom>
        </p:spPr>
      </p:pic>
      <p:pic>
        <p:nvPicPr>
          <p:cNvPr id="17" name="Picture 16">
            <a:extLst>
              <a:ext uri="{FF2B5EF4-FFF2-40B4-BE49-F238E27FC236}">
                <a16:creationId xmlns:a16="http://schemas.microsoft.com/office/drawing/2014/main" id="{1CCE5173-51CE-275C-B861-A79E849CD2F4}"/>
              </a:ext>
            </a:extLst>
          </p:cNvPr>
          <p:cNvPicPr>
            <a:picLocks noChangeAspect="1"/>
          </p:cNvPicPr>
          <p:nvPr/>
        </p:nvPicPr>
        <p:blipFill>
          <a:blip r:embed="rId4"/>
          <a:stretch>
            <a:fillRect/>
          </a:stretch>
        </p:blipFill>
        <p:spPr>
          <a:xfrm>
            <a:off x="415189" y="2697857"/>
            <a:ext cx="4568532" cy="1076615"/>
          </a:xfrm>
          <a:prstGeom prst="rect">
            <a:avLst/>
          </a:prstGeom>
        </p:spPr>
      </p:pic>
      <p:pic>
        <p:nvPicPr>
          <p:cNvPr id="21" name="Picture 20">
            <a:extLst>
              <a:ext uri="{FF2B5EF4-FFF2-40B4-BE49-F238E27FC236}">
                <a16:creationId xmlns:a16="http://schemas.microsoft.com/office/drawing/2014/main" id="{E413B8F7-0935-E432-EF75-11B6518566A3}"/>
              </a:ext>
            </a:extLst>
          </p:cNvPr>
          <p:cNvPicPr>
            <a:picLocks noChangeAspect="1"/>
          </p:cNvPicPr>
          <p:nvPr/>
        </p:nvPicPr>
        <p:blipFill>
          <a:blip r:embed="rId5"/>
          <a:stretch>
            <a:fillRect/>
          </a:stretch>
        </p:blipFill>
        <p:spPr>
          <a:xfrm>
            <a:off x="7089991" y="1125556"/>
            <a:ext cx="4568533" cy="1101279"/>
          </a:xfrm>
          <a:prstGeom prst="rect">
            <a:avLst/>
          </a:prstGeom>
        </p:spPr>
      </p:pic>
      <p:pic>
        <p:nvPicPr>
          <p:cNvPr id="23" name="Picture 22">
            <a:extLst>
              <a:ext uri="{FF2B5EF4-FFF2-40B4-BE49-F238E27FC236}">
                <a16:creationId xmlns:a16="http://schemas.microsoft.com/office/drawing/2014/main" id="{07A8E521-6D60-ED13-1863-BBEB2C7B097F}"/>
              </a:ext>
            </a:extLst>
          </p:cNvPr>
          <p:cNvPicPr>
            <a:picLocks noChangeAspect="1"/>
          </p:cNvPicPr>
          <p:nvPr/>
        </p:nvPicPr>
        <p:blipFill>
          <a:blip r:embed="rId6"/>
          <a:stretch>
            <a:fillRect/>
          </a:stretch>
        </p:blipFill>
        <p:spPr>
          <a:xfrm>
            <a:off x="7089991" y="2697857"/>
            <a:ext cx="4568532" cy="1111073"/>
          </a:xfrm>
          <a:prstGeom prst="rect">
            <a:avLst/>
          </a:prstGeom>
        </p:spPr>
      </p:pic>
    </p:spTree>
    <p:extLst>
      <p:ext uri="{BB962C8B-B14F-4D97-AF65-F5344CB8AC3E}">
        <p14:creationId xmlns:p14="http://schemas.microsoft.com/office/powerpoint/2010/main" val="14480155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E49B509-306D-AB34-C54F-5F99193E8EA6}"/>
              </a:ext>
            </a:extLst>
          </p:cNvPr>
          <p:cNvSpPr txBox="1"/>
          <p:nvPr/>
        </p:nvSpPr>
        <p:spPr>
          <a:xfrm>
            <a:off x="331449" y="331803"/>
            <a:ext cx="6616530" cy="1569660"/>
          </a:xfrm>
          <a:prstGeom prst="rect">
            <a:avLst/>
          </a:prstGeom>
          <a:noFill/>
        </p:spPr>
        <p:txBody>
          <a:bodyPr wrap="square" lIns="91440" tIns="45720" rIns="91440" bIns="45720" anchor="t">
            <a:spAutoFit/>
          </a:bodyPr>
          <a:lstStyle/>
          <a:p>
            <a:r>
              <a:rPr lang="en-US" sz="2400" b="1" dirty="0">
                <a:solidFill>
                  <a:srgbClr val="0070C0"/>
                </a:solidFill>
                <a:latin typeface="Lato"/>
                <a:ea typeface="Lato"/>
                <a:cs typeface="Lato"/>
              </a:rPr>
              <a:t>Q2: Was the donation to:</a:t>
            </a:r>
          </a:p>
          <a:p>
            <a:endParaRPr lang="en-US" sz="2400" b="1" dirty="0">
              <a:solidFill>
                <a:srgbClr val="0070C0"/>
              </a:solidFill>
              <a:latin typeface="Lato"/>
              <a:ea typeface="Lato"/>
              <a:cs typeface="Lato"/>
            </a:endParaRPr>
          </a:p>
          <a:p>
            <a:endParaRPr lang="en-US" sz="2400" b="1" dirty="0">
              <a:solidFill>
                <a:srgbClr val="0070C0"/>
              </a:solidFill>
              <a:latin typeface="Lato"/>
              <a:ea typeface="Lato"/>
              <a:cs typeface="Lato"/>
            </a:endParaRPr>
          </a:p>
          <a:p>
            <a:endParaRPr lang="en-US" sz="2400" b="1" dirty="0">
              <a:solidFill>
                <a:srgbClr val="0070C0"/>
              </a:solidFill>
              <a:cs typeface="Arial"/>
            </a:endParaRPr>
          </a:p>
        </p:txBody>
      </p:sp>
      <p:sp>
        <p:nvSpPr>
          <p:cNvPr id="9" name="TextBox 8">
            <a:extLst>
              <a:ext uri="{FF2B5EF4-FFF2-40B4-BE49-F238E27FC236}">
                <a16:creationId xmlns:a16="http://schemas.microsoft.com/office/drawing/2014/main" id="{C37F7958-A1FE-A7B3-DAC5-5B548F26EFCC}"/>
              </a:ext>
            </a:extLst>
          </p:cNvPr>
          <p:cNvSpPr txBox="1"/>
          <p:nvPr/>
        </p:nvSpPr>
        <p:spPr>
          <a:xfrm>
            <a:off x="331449" y="714611"/>
            <a:ext cx="2087431" cy="338554"/>
          </a:xfrm>
          <a:prstGeom prst="rect">
            <a:avLst/>
          </a:prstGeom>
          <a:noFill/>
        </p:spPr>
        <p:txBody>
          <a:bodyPr wrap="none" rtlCol="0">
            <a:spAutoFit/>
          </a:bodyPr>
          <a:lstStyle/>
          <a:p>
            <a:r>
              <a:rPr lang="en-US" sz="1600" dirty="0">
                <a:latin typeface="Lato" panose="020F0502020204030203" pitchFamily="34" charset="0"/>
                <a:ea typeface="Lato" panose="020F0502020204030203" pitchFamily="34" charset="0"/>
                <a:cs typeface="Lato" panose="020F0502020204030203" pitchFamily="34" charset="0"/>
              </a:rPr>
              <a:t>Singapore Gen Z (58)</a:t>
            </a:r>
          </a:p>
        </p:txBody>
      </p:sp>
      <p:sp>
        <p:nvSpPr>
          <p:cNvPr id="10" name="TextBox 9">
            <a:extLst>
              <a:ext uri="{FF2B5EF4-FFF2-40B4-BE49-F238E27FC236}">
                <a16:creationId xmlns:a16="http://schemas.microsoft.com/office/drawing/2014/main" id="{089E6387-EF0E-03A0-C653-2B08F5A8BBD6}"/>
              </a:ext>
            </a:extLst>
          </p:cNvPr>
          <p:cNvSpPr txBox="1"/>
          <p:nvPr/>
        </p:nvSpPr>
        <p:spPr>
          <a:xfrm>
            <a:off x="331449" y="3340326"/>
            <a:ext cx="2618024" cy="338554"/>
          </a:xfrm>
          <a:prstGeom prst="rect">
            <a:avLst/>
          </a:prstGeom>
          <a:noFill/>
        </p:spPr>
        <p:txBody>
          <a:bodyPr wrap="none" rtlCol="0">
            <a:spAutoFit/>
          </a:bodyPr>
          <a:lstStyle/>
          <a:p>
            <a:r>
              <a:rPr lang="en-US" sz="1600" dirty="0">
                <a:latin typeface="Lato" panose="020F0502020204030203" pitchFamily="34" charset="0"/>
                <a:ea typeface="Lato" panose="020F0502020204030203" pitchFamily="34" charset="0"/>
                <a:cs typeface="Lato" panose="020F0502020204030203" pitchFamily="34" charset="0"/>
              </a:rPr>
              <a:t>Singapore Millennials (212)</a:t>
            </a:r>
          </a:p>
        </p:txBody>
      </p:sp>
      <p:sp>
        <p:nvSpPr>
          <p:cNvPr id="12" name="TextBox 11">
            <a:extLst>
              <a:ext uri="{FF2B5EF4-FFF2-40B4-BE49-F238E27FC236}">
                <a16:creationId xmlns:a16="http://schemas.microsoft.com/office/drawing/2014/main" id="{C6282F00-408B-D001-95E7-B6D8FA3ECF60}"/>
              </a:ext>
            </a:extLst>
          </p:cNvPr>
          <p:cNvSpPr txBox="1"/>
          <p:nvPr/>
        </p:nvSpPr>
        <p:spPr>
          <a:xfrm>
            <a:off x="7002684" y="696164"/>
            <a:ext cx="1808508" cy="338554"/>
          </a:xfrm>
          <a:prstGeom prst="rect">
            <a:avLst/>
          </a:prstGeom>
          <a:noFill/>
        </p:spPr>
        <p:txBody>
          <a:bodyPr wrap="none" rtlCol="0">
            <a:spAutoFit/>
          </a:bodyPr>
          <a:lstStyle/>
          <a:p>
            <a:r>
              <a:rPr lang="en-US" sz="1600" dirty="0">
                <a:latin typeface="Lato" panose="020F0502020204030203" pitchFamily="34" charset="0"/>
                <a:ea typeface="Lato" panose="020F0502020204030203" pitchFamily="34" charset="0"/>
                <a:cs typeface="Lato" panose="020F0502020204030203" pitchFamily="34" charset="0"/>
              </a:rPr>
              <a:t>Ireland Gen Z (45)</a:t>
            </a:r>
          </a:p>
        </p:txBody>
      </p:sp>
      <p:sp>
        <p:nvSpPr>
          <p:cNvPr id="13" name="TextBox 12">
            <a:extLst>
              <a:ext uri="{FF2B5EF4-FFF2-40B4-BE49-F238E27FC236}">
                <a16:creationId xmlns:a16="http://schemas.microsoft.com/office/drawing/2014/main" id="{862519A8-C7A2-1BCA-4109-F9E1807BAD04}"/>
              </a:ext>
            </a:extLst>
          </p:cNvPr>
          <p:cNvSpPr txBox="1"/>
          <p:nvPr/>
        </p:nvSpPr>
        <p:spPr>
          <a:xfrm>
            <a:off x="7002684" y="3313944"/>
            <a:ext cx="2339102" cy="338554"/>
          </a:xfrm>
          <a:prstGeom prst="rect">
            <a:avLst/>
          </a:prstGeom>
          <a:noFill/>
        </p:spPr>
        <p:txBody>
          <a:bodyPr wrap="none" rtlCol="0">
            <a:spAutoFit/>
          </a:bodyPr>
          <a:lstStyle/>
          <a:p>
            <a:r>
              <a:rPr lang="en-US" sz="1600" dirty="0">
                <a:latin typeface="Lato" panose="020F0502020204030203" pitchFamily="34" charset="0"/>
                <a:ea typeface="Lato" panose="020F0502020204030203" pitchFamily="34" charset="0"/>
                <a:cs typeface="Lato" panose="020F0502020204030203" pitchFamily="34" charset="0"/>
              </a:rPr>
              <a:t>Ireland Millennials (224)</a:t>
            </a:r>
          </a:p>
        </p:txBody>
      </p:sp>
      <p:pic>
        <p:nvPicPr>
          <p:cNvPr id="4" name="Picture 3">
            <a:extLst>
              <a:ext uri="{FF2B5EF4-FFF2-40B4-BE49-F238E27FC236}">
                <a16:creationId xmlns:a16="http://schemas.microsoft.com/office/drawing/2014/main" id="{5F46AAB2-B7DA-1272-915D-010ED795B146}"/>
              </a:ext>
            </a:extLst>
          </p:cNvPr>
          <p:cNvPicPr>
            <a:picLocks noChangeAspect="1"/>
          </p:cNvPicPr>
          <p:nvPr/>
        </p:nvPicPr>
        <p:blipFill>
          <a:blip r:embed="rId3"/>
          <a:stretch>
            <a:fillRect/>
          </a:stretch>
        </p:blipFill>
        <p:spPr>
          <a:xfrm>
            <a:off x="415189" y="3725974"/>
            <a:ext cx="4544648" cy="2238830"/>
          </a:xfrm>
          <a:prstGeom prst="rect">
            <a:avLst/>
          </a:prstGeom>
        </p:spPr>
      </p:pic>
      <p:pic>
        <p:nvPicPr>
          <p:cNvPr id="6" name="Picture 5">
            <a:extLst>
              <a:ext uri="{FF2B5EF4-FFF2-40B4-BE49-F238E27FC236}">
                <a16:creationId xmlns:a16="http://schemas.microsoft.com/office/drawing/2014/main" id="{D77238FF-AFA2-CABC-B6AE-4BFDBD4F8F94}"/>
              </a:ext>
            </a:extLst>
          </p:cNvPr>
          <p:cNvPicPr>
            <a:picLocks noChangeAspect="1"/>
          </p:cNvPicPr>
          <p:nvPr/>
        </p:nvPicPr>
        <p:blipFill>
          <a:blip r:embed="rId4"/>
          <a:stretch>
            <a:fillRect/>
          </a:stretch>
        </p:blipFill>
        <p:spPr>
          <a:xfrm>
            <a:off x="415189" y="1007811"/>
            <a:ext cx="4544648" cy="2275853"/>
          </a:xfrm>
          <a:prstGeom prst="rect">
            <a:avLst/>
          </a:prstGeom>
        </p:spPr>
      </p:pic>
      <p:pic>
        <p:nvPicPr>
          <p:cNvPr id="8" name="Picture 7">
            <a:extLst>
              <a:ext uri="{FF2B5EF4-FFF2-40B4-BE49-F238E27FC236}">
                <a16:creationId xmlns:a16="http://schemas.microsoft.com/office/drawing/2014/main" id="{EAF2CDED-B71B-83B3-57D2-D67DE5559EFE}"/>
              </a:ext>
            </a:extLst>
          </p:cNvPr>
          <p:cNvPicPr>
            <a:picLocks noChangeAspect="1"/>
          </p:cNvPicPr>
          <p:nvPr/>
        </p:nvPicPr>
        <p:blipFill>
          <a:blip r:embed="rId5"/>
          <a:stretch>
            <a:fillRect/>
          </a:stretch>
        </p:blipFill>
        <p:spPr>
          <a:xfrm>
            <a:off x="7083935" y="3707998"/>
            <a:ext cx="4544648" cy="2226526"/>
          </a:xfrm>
          <a:prstGeom prst="rect">
            <a:avLst/>
          </a:prstGeom>
        </p:spPr>
      </p:pic>
      <p:pic>
        <p:nvPicPr>
          <p:cNvPr id="14" name="Picture 13">
            <a:extLst>
              <a:ext uri="{FF2B5EF4-FFF2-40B4-BE49-F238E27FC236}">
                <a16:creationId xmlns:a16="http://schemas.microsoft.com/office/drawing/2014/main" id="{C2A91D79-1CB8-FA91-7060-8E95D9F5EC8C}"/>
              </a:ext>
            </a:extLst>
          </p:cNvPr>
          <p:cNvPicPr>
            <a:picLocks noChangeAspect="1"/>
          </p:cNvPicPr>
          <p:nvPr/>
        </p:nvPicPr>
        <p:blipFill>
          <a:blip r:embed="rId6"/>
          <a:stretch>
            <a:fillRect/>
          </a:stretch>
        </p:blipFill>
        <p:spPr>
          <a:xfrm>
            <a:off x="7083935" y="1032510"/>
            <a:ext cx="4544648" cy="2251154"/>
          </a:xfrm>
          <a:prstGeom prst="rect">
            <a:avLst/>
          </a:prstGeom>
        </p:spPr>
      </p:pic>
    </p:spTree>
    <p:extLst>
      <p:ext uri="{BB962C8B-B14F-4D97-AF65-F5344CB8AC3E}">
        <p14:creationId xmlns:p14="http://schemas.microsoft.com/office/powerpoint/2010/main" val="25039450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E49B509-306D-AB34-C54F-5F99193E8EA6}"/>
              </a:ext>
            </a:extLst>
          </p:cNvPr>
          <p:cNvSpPr txBox="1"/>
          <p:nvPr/>
        </p:nvSpPr>
        <p:spPr>
          <a:xfrm>
            <a:off x="331448" y="265190"/>
            <a:ext cx="9757229" cy="461665"/>
          </a:xfrm>
          <a:prstGeom prst="rect">
            <a:avLst/>
          </a:prstGeom>
          <a:noFill/>
        </p:spPr>
        <p:txBody>
          <a:bodyPr wrap="square" lIns="91440" tIns="45720" rIns="91440" bIns="45720" anchor="t">
            <a:spAutoFit/>
          </a:bodyPr>
          <a:lstStyle/>
          <a:p>
            <a:r>
              <a:rPr lang="en-US" sz="2400" b="1" dirty="0">
                <a:solidFill>
                  <a:srgbClr val="0070C0"/>
                </a:solidFill>
                <a:latin typeface="Lato"/>
                <a:ea typeface="Lato"/>
                <a:cs typeface="Lato"/>
              </a:rPr>
              <a:t>Q3: Which of the following best describes why you give to charity?</a:t>
            </a:r>
            <a:endParaRPr lang="en-US" sz="2400" b="1" dirty="0">
              <a:solidFill>
                <a:srgbClr val="0070C0"/>
              </a:solidFill>
              <a:cs typeface="Arial"/>
            </a:endParaRPr>
          </a:p>
        </p:txBody>
      </p:sp>
      <p:sp>
        <p:nvSpPr>
          <p:cNvPr id="9" name="TextBox 8">
            <a:extLst>
              <a:ext uri="{FF2B5EF4-FFF2-40B4-BE49-F238E27FC236}">
                <a16:creationId xmlns:a16="http://schemas.microsoft.com/office/drawing/2014/main" id="{C37F7958-A1FE-A7B3-DAC5-5B548F26EFCC}"/>
              </a:ext>
            </a:extLst>
          </p:cNvPr>
          <p:cNvSpPr txBox="1"/>
          <p:nvPr/>
        </p:nvSpPr>
        <p:spPr>
          <a:xfrm>
            <a:off x="331449" y="714611"/>
            <a:ext cx="2087431" cy="338554"/>
          </a:xfrm>
          <a:prstGeom prst="rect">
            <a:avLst/>
          </a:prstGeom>
          <a:noFill/>
        </p:spPr>
        <p:txBody>
          <a:bodyPr wrap="none" rtlCol="0">
            <a:spAutoFit/>
          </a:bodyPr>
          <a:lstStyle/>
          <a:p>
            <a:r>
              <a:rPr lang="en-US" sz="1600" dirty="0">
                <a:latin typeface="Lato" panose="020F0502020204030203" pitchFamily="34" charset="0"/>
                <a:ea typeface="Lato" panose="020F0502020204030203" pitchFamily="34" charset="0"/>
                <a:cs typeface="Lato" panose="020F0502020204030203" pitchFamily="34" charset="0"/>
              </a:rPr>
              <a:t>Singapore Gen Z (58)</a:t>
            </a:r>
          </a:p>
        </p:txBody>
      </p:sp>
      <p:sp>
        <p:nvSpPr>
          <p:cNvPr id="10" name="TextBox 9">
            <a:extLst>
              <a:ext uri="{FF2B5EF4-FFF2-40B4-BE49-F238E27FC236}">
                <a16:creationId xmlns:a16="http://schemas.microsoft.com/office/drawing/2014/main" id="{089E6387-EF0E-03A0-C653-2B08F5A8BBD6}"/>
              </a:ext>
            </a:extLst>
          </p:cNvPr>
          <p:cNvSpPr txBox="1"/>
          <p:nvPr/>
        </p:nvSpPr>
        <p:spPr>
          <a:xfrm>
            <a:off x="331449" y="3340326"/>
            <a:ext cx="2618024" cy="338554"/>
          </a:xfrm>
          <a:prstGeom prst="rect">
            <a:avLst/>
          </a:prstGeom>
          <a:noFill/>
        </p:spPr>
        <p:txBody>
          <a:bodyPr wrap="none" rtlCol="0">
            <a:spAutoFit/>
          </a:bodyPr>
          <a:lstStyle/>
          <a:p>
            <a:r>
              <a:rPr lang="en-US" sz="1600" dirty="0">
                <a:latin typeface="Lato" panose="020F0502020204030203" pitchFamily="34" charset="0"/>
                <a:ea typeface="Lato" panose="020F0502020204030203" pitchFamily="34" charset="0"/>
                <a:cs typeface="Lato" panose="020F0502020204030203" pitchFamily="34" charset="0"/>
              </a:rPr>
              <a:t>Singapore Millennials (212)</a:t>
            </a:r>
          </a:p>
        </p:txBody>
      </p:sp>
      <p:sp>
        <p:nvSpPr>
          <p:cNvPr id="12" name="TextBox 11">
            <a:extLst>
              <a:ext uri="{FF2B5EF4-FFF2-40B4-BE49-F238E27FC236}">
                <a16:creationId xmlns:a16="http://schemas.microsoft.com/office/drawing/2014/main" id="{C6282F00-408B-D001-95E7-B6D8FA3ECF60}"/>
              </a:ext>
            </a:extLst>
          </p:cNvPr>
          <p:cNvSpPr txBox="1"/>
          <p:nvPr/>
        </p:nvSpPr>
        <p:spPr>
          <a:xfrm>
            <a:off x="7002684" y="696164"/>
            <a:ext cx="1808508" cy="338554"/>
          </a:xfrm>
          <a:prstGeom prst="rect">
            <a:avLst/>
          </a:prstGeom>
          <a:noFill/>
        </p:spPr>
        <p:txBody>
          <a:bodyPr wrap="none" rtlCol="0">
            <a:spAutoFit/>
          </a:bodyPr>
          <a:lstStyle/>
          <a:p>
            <a:r>
              <a:rPr lang="en-US" sz="1600" dirty="0">
                <a:latin typeface="Lato" panose="020F0502020204030203" pitchFamily="34" charset="0"/>
                <a:ea typeface="Lato" panose="020F0502020204030203" pitchFamily="34" charset="0"/>
                <a:cs typeface="Lato" panose="020F0502020204030203" pitchFamily="34" charset="0"/>
              </a:rPr>
              <a:t>Ireland Gen Z (45)</a:t>
            </a:r>
          </a:p>
        </p:txBody>
      </p:sp>
      <p:sp>
        <p:nvSpPr>
          <p:cNvPr id="13" name="TextBox 12">
            <a:extLst>
              <a:ext uri="{FF2B5EF4-FFF2-40B4-BE49-F238E27FC236}">
                <a16:creationId xmlns:a16="http://schemas.microsoft.com/office/drawing/2014/main" id="{862519A8-C7A2-1BCA-4109-F9E1807BAD04}"/>
              </a:ext>
            </a:extLst>
          </p:cNvPr>
          <p:cNvSpPr txBox="1"/>
          <p:nvPr/>
        </p:nvSpPr>
        <p:spPr>
          <a:xfrm>
            <a:off x="7002684" y="3344224"/>
            <a:ext cx="2339102" cy="338554"/>
          </a:xfrm>
          <a:prstGeom prst="rect">
            <a:avLst/>
          </a:prstGeom>
          <a:noFill/>
        </p:spPr>
        <p:txBody>
          <a:bodyPr wrap="none" rtlCol="0">
            <a:spAutoFit/>
          </a:bodyPr>
          <a:lstStyle/>
          <a:p>
            <a:r>
              <a:rPr lang="en-US" sz="1600" dirty="0">
                <a:latin typeface="Lato" panose="020F0502020204030203" pitchFamily="34" charset="0"/>
                <a:ea typeface="Lato" panose="020F0502020204030203" pitchFamily="34" charset="0"/>
                <a:cs typeface="Lato" panose="020F0502020204030203" pitchFamily="34" charset="0"/>
              </a:rPr>
              <a:t>Ireland Millennials (224)</a:t>
            </a:r>
          </a:p>
        </p:txBody>
      </p:sp>
      <p:pic>
        <p:nvPicPr>
          <p:cNvPr id="5" name="Picture 4">
            <a:extLst>
              <a:ext uri="{FF2B5EF4-FFF2-40B4-BE49-F238E27FC236}">
                <a16:creationId xmlns:a16="http://schemas.microsoft.com/office/drawing/2014/main" id="{BE0EBB0D-6686-E5E2-978A-6F36D3993A26}"/>
              </a:ext>
            </a:extLst>
          </p:cNvPr>
          <p:cNvPicPr>
            <a:picLocks noChangeAspect="1"/>
          </p:cNvPicPr>
          <p:nvPr/>
        </p:nvPicPr>
        <p:blipFill>
          <a:blip r:embed="rId3"/>
          <a:stretch>
            <a:fillRect/>
          </a:stretch>
        </p:blipFill>
        <p:spPr>
          <a:xfrm>
            <a:off x="415189" y="1032479"/>
            <a:ext cx="4544648" cy="2185810"/>
          </a:xfrm>
          <a:prstGeom prst="rect">
            <a:avLst/>
          </a:prstGeom>
        </p:spPr>
      </p:pic>
      <p:pic>
        <p:nvPicPr>
          <p:cNvPr id="11" name="Picture 10">
            <a:extLst>
              <a:ext uri="{FF2B5EF4-FFF2-40B4-BE49-F238E27FC236}">
                <a16:creationId xmlns:a16="http://schemas.microsoft.com/office/drawing/2014/main" id="{223CE832-ECF9-80D1-2CEE-54D24CD050BC}"/>
              </a:ext>
            </a:extLst>
          </p:cNvPr>
          <p:cNvPicPr>
            <a:picLocks noChangeAspect="1"/>
          </p:cNvPicPr>
          <p:nvPr/>
        </p:nvPicPr>
        <p:blipFill>
          <a:blip r:embed="rId4"/>
          <a:stretch>
            <a:fillRect/>
          </a:stretch>
        </p:blipFill>
        <p:spPr>
          <a:xfrm>
            <a:off x="415189" y="3622218"/>
            <a:ext cx="4544648" cy="2208713"/>
          </a:xfrm>
          <a:prstGeom prst="rect">
            <a:avLst/>
          </a:prstGeom>
        </p:spPr>
      </p:pic>
      <p:pic>
        <p:nvPicPr>
          <p:cNvPr id="16" name="Picture 15">
            <a:extLst>
              <a:ext uri="{FF2B5EF4-FFF2-40B4-BE49-F238E27FC236}">
                <a16:creationId xmlns:a16="http://schemas.microsoft.com/office/drawing/2014/main" id="{414E4241-A00C-E711-300B-8788E31A8309}"/>
              </a:ext>
            </a:extLst>
          </p:cNvPr>
          <p:cNvPicPr>
            <a:picLocks noChangeAspect="1"/>
          </p:cNvPicPr>
          <p:nvPr/>
        </p:nvPicPr>
        <p:blipFill rotWithShape="1">
          <a:blip r:embed="rId5"/>
          <a:srcRect b="10575"/>
          <a:stretch/>
        </p:blipFill>
        <p:spPr>
          <a:xfrm>
            <a:off x="7083935" y="1032479"/>
            <a:ext cx="4488701" cy="2226527"/>
          </a:xfrm>
          <a:prstGeom prst="rect">
            <a:avLst/>
          </a:prstGeom>
        </p:spPr>
      </p:pic>
      <p:pic>
        <p:nvPicPr>
          <p:cNvPr id="18" name="Picture 17">
            <a:extLst>
              <a:ext uri="{FF2B5EF4-FFF2-40B4-BE49-F238E27FC236}">
                <a16:creationId xmlns:a16="http://schemas.microsoft.com/office/drawing/2014/main" id="{865D649D-02F2-2519-4EC1-1C1F20E166F2}"/>
              </a:ext>
            </a:extLst>
          </p:cNvPr>
          <p:cNvPicPr>
            <a:picLocks noChangeAspect="1"/>
          </p:cNvPicPr>
          <p:nvPr/>
        </p:nvPicPr>
        <p:blipFill>
          <a:blip r:embed="rId6"/>
          <a:stretch>
            <a:fillRect/>
          </a:stretch>
        </p:blipFill>
        <p:spPr>
          <a:xfrm>
            <a:off x="7063743" y="3678880"/>
            <a:ext cx="4508893" cy="2226528"/>
          </a:xfrm>
          <a:prstGeom prst="rect">
            <a:avLst/>
          </a:prstGeom>
        </p:spPr>
      </p:pic>
    </p:spTree>
    <p:extLst>
      <p:ext uri="{BB962C8B-B14F-4D97-AF65-F5344CB8AC3E}">
        <p14:creationId xmlns:p14="http://schemas.microsoft.com/office/powerpoint/2010/main" val="39809955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E49B509-306D-AB34-C54F-5F99193E8EA6}"/>
              </a:ext>
            </a:extLst>
          </p:cNvPr>
          <p:cNvSpPr txBox="1"/>
          <p:nvPr/>
        </p:nvSpPr>
        <p:spPr>
          <a:xfrm>
            <a:off x="331448" y="265190"/>
            <a:ext cx="9757229" cy="461665"/>
          </a:xfrm>
          <a:prstGeom prst="rect">
            <a:avLst/>
          </a:prstGeom>
          <a:noFill/>
        </p:spPr>
        <p:txBody>
          <a:bodyPr wrap="square" lIns="91440" tIns="45720" rIns="91440" bIns="45720" anchor="t">
            <a:spAutoFit/>
          </a:bodyPr>
          <a:lstStyle/>
          <a:p>
            <a:r>
              <a:rPr lang="en-US" sz="2400" b="1" dirty="0">
                <a:solidFill>
                  <a:srgbClr val="0070C0"/>
                </a:solidFill>
                <a:latin typeface="Lato"/>
                <a:ea typeface="Lato"/>
                <a:cs typeface="Lato"/>
              </a:rPr>
              <a:t>Q4: How likely are you to sign up to </a:t>
            </a:r>
            <a:r>
              <a:rPr lang="en-US" sz="2400" b="1" dirty="0" err="1">
                <a:solidFill>
                  <a:srgbClr val="0070C0"/>
                </a:solidFill>
                <a:latin typeface="Lato"/>
                <a:ea typeface="Lato"/>
                <a:cs typeface="Lato"/>
              </a:rPr>
              <a:t>Givey</a:t>
            </a:r>
            <a:r>
              <a:rPr lang="en-US" sz="2400" b="1" dirty="0">
                <a:solidFill>
                  <a:srgbClr val="0070C0"/>
                </a:solidFill>
                <a:latin typeface="Lato"/>
                <a:ea typeface="Lato"/>
                <a:cs typeface="Lato"/>
              </a:rPr>
              <a:t>?</a:t>
            </a:r>
            <a:endParaRPr lang="en-US" sz="2400" b="1" dirty="0">
              <a:solidFill>
                <a:srgbClr val="0070C0"/>
              </a:solidFill>
              <a:cs typeface="Arial"/>
            </a:endParaRPr>
          </a:p>
        </p:txBody>
      </p:sp>
      <p:sp>
        <p:nvSpPr>
          <p:cNvPr id="9" name="TextBox 8">
            <a:extLst>
              <a:ext uri="{FF2B5EF4-FFF2-40B4-BE49-F238E27FC236}">
                <a16:creationId xmlns:a16="http://schemas.microsoft.com/office/drawing/2014/main" id="{C37F7958-A1FE-A7B3-DAC5-5B548F26EFCC}"/>
              </a:ext>
            </a:extLst>
          </p:cNvPr>
          <p:cNvSpPr txBox="1"/>
          <p:nvPr/>
        </p:nvSpPr>
        <p:spPr>
          <a:xfrm>
            <a:off x="331449" y="714611"/>
            <a:ext cx="2087431" cy="338554"/>
          </a:xfrm>
          <a:prstGeom prst="rect">
            <a:avLst/>
          </a:prstGeom>
          <a:noFill/>
        </p:spPr>
        <p:txBody>
          <a:bodyPr wrap="none" rtlCol="0">
            <a:spAutoFit/>
          </a:bodyPr>
          <a:lstStyle/>
          <a:p>
            <a:r>
              <a:rPr lang="en-US" sz="1600" dirty="0">
                <a:latin typeface="Lato" panose="020F0502020204030203" pitchFamily="34" charset="0"/>
                <a:ea typeface="Lato" panose="020F0502020204030203" pitchFamily="34" charset="0"/>
                <a:cs typeface="Lato" panose="020F0502020204030203" pitchFamily="34" charset="0"/>
              </a:rPr>
              <a:t>Singapore Gen Z (58)</a:t>
            </a:r>
          </a:p>
        </p:txBody>
      </p:sp>
      <p:sp>
        <p:nvSpPr>
          <p:cNvPr id="10" name="TextBox 9">
            <a:extLst>
              <a:ext uri="{FF2B5EF4-FFF2-40B4-BE49-F238E27FC236}">
                <a16:creationId xmlns:a16="http://schemas.microsoft.com/office/drawing/2014/main" id="{089E6387-EF0E-03A0-C653-2B08F5A8BBD6}"/>
              </a:ext>
            </a:extLst>
          </p:cNvPr>
          <p:cNvSpPr txBox="1"/>
          <p:nvPr/>
        </p:nvSpPr>
        <p:spPr>
          <a:xfrm>
            <a:off x="331449" y="3340326"/>
            <a:ext cx="2618024" cy="338554"/>
          </a:xfrm>
          <a:prstGeom prst="rect">
            <a:avLst/>
          </a:prstGeom>
          <a:noFill/>
        </p:spPr>
        <p:txBody>
          <a:bodyPr wrap="none" rtlCol="0">
            <a:spAutoFit/>
          </a:bodyPr>
          <a:lstStyle/>
          <a:p>
            <a:r>
              <a:rPr lang="en-US" sz="1600" dirty="0">
                <a:latin typeface="Lato" panose="020F0502020204030203" pitchFamily="34" charset="0"/>
                <a:ea typeface="Lato" panose="020F0502020204030203" pitchFamily="34" charset="0"/>
                <a:cs typeface="Lato" panose="020F0502020204030203" pitchFamily="34" charset="0"/>
              </a:rPr>
              <a:t>Singapore Millennials (212)</a:t>
            </a:r>
          </a:p>
        </p:txBody>
      </p:sp>
      <p:sp>
        <p:nvSpPr>
          <p:cNvPr id="12" name="TextBox 11">
            <a:extLst>
              <a:ext uri="{FF2B5EF4-FFF2-40B4-BE49-F238E27FC236}">
                <a16:creationId xmlns:a16="http://schemas.microsoft.com/office/drawing/2014/main" id="{C6282F00-408B-D001-95E7-B6D8FA3ECF60}"/>
              </a:ext>
            </a:extLst>
          </p:cNvPr>
          <p:cNvSpPr txBox="1"/>
          <p:nvPr/>
        </p:nvSpPr>
        <p:spPr>
          <a:xfrm>
            <a:off x="7002684" y="696164"/>
            <a:ext cx="1808508" cy="338554"/>
          </a:xfrm>
          <a:prstGeom prst="rect">
            <a:avLst/>
          </a:prstGeom>
          <a:noFill/>
        </p:spPr>
        <p:txBody>
          <a:bodyPr wrap="none" rtlCol="0">
            <a:spAutoFit/>
          </a:bodyPr>
          <a:lstStyle/>
          <a:p>
            <a:r>
              <a:rPr lang="en-US" sz="1600" dirty="0">
                <a:latin typeface="Lato" panose="020F0502020204030203" pitchFamily="34" charset="0"/>
                <a:ea typeface="Lato" panose="020F0502020204030203" pitchFamily="34" charset="0"/>
                <a:cs typeface="Lato" panose="020F0502020204030203" pitchFamily="34" charset="0"/>
              </a:rPr>
              <a:t>Ireland Gen Z (45)</a:t>
            </a:r>
          </a:p>
        </p:txBody>
      </p:sp>
      <p:sp>
        <p:nvSpPr>
          <p:cNvPr id="13" name="TextBox 12">
            <a:extLst>
              <a:ext uri="{FF2B5EF4-FFF2-40B4-BE49-F238E27FC236}">
                <a16:creationId xmlns:a16="http://schemas.microsoft.com/office/drawing/2014/main" id="{862519A8-C7A2-1BCA-4109-F9E1807BAD04}"/>
              </a:ext>
            </a:extLst>
          </p:cNvPr>
          <p:cNvSpPr txBox="1"/>
          <p:nvPr/>
        </p:nvSpPr>
        <p:spPr>
          <a:xfrm>
            <a:off x="7002684" y="3344224"/>
            <a:ext cx="2339102" cy="338554"/>
          </a:xfrm>
          <a:prstGeom prst="rect">
            <a:avLst/>
          </a:prstGeom>
          <a:noFill/>
        </p:spPr>
        <p:txBody>
          <a:bodyPr wrap="none" rtlCol="0">
            <a:spAutoFit/>
          </a:bodyPr>
          <a:lstStyle/>
          <a:p>
            <a:r>
              <a:rPr lang="en-US" sz="1600" dirty="0">
                <a:latin typeface="Lato" panose="020F0502020204030203" pitchFamily="34" charset="0"/>
                <a:ea typeface="Lato" panose="020F0502020204030203" pitchFamily="34" charset="0"/>
                <a:cs typeface="Lato" panose="020F0502020204030203" pitchFamily="34" charset="0"/>
              </a:rPr>
              <a:t>Ireland Millennials (224)</a:t>
            </a:r>
          </a:p>
        </p:txBody>
      </p:sp>
      <p:pic>
        <p:nvPicPr>
          <p:cNvPr id="4" name="Picture 3">
            <a:extLst>
              <a:ext uri="{FF2B5EF4-FFF2-40B4-BE49-F238E27FC236}">
                <a16:creationId xmlns:a16="http://schemas.microsoft.com/office/drawing/2014/main" id="{33977137-DEDF-270E-6C26-6AA869C0F7A3}"/>
              </a:ext>
            </a:extLst>
          </p:cNvPr>
          <p:cNvPicPr>
            <a:picLocks noChangeAspect="1"/>
          </p:cNvPicPr>
          <p:nvPr/>
        </p:nvPicPr>
        <p:blipFill>
          <a:blip r:embed="rId3"/>
          <a:stretch>
            <a:fillRect/>
          </a:stretch>
        </p:blipFill>
        <p:spPr>
          <a:xfrm>
            <a:off x="415189" y="3800917"/>
            <a:ext cx="5016347" cy="1672116"/>
          </a:xfrm>
          <a:prstGeom prst="rect">
            <a:avLst/>
          </a:prstGeom>
        </p:spPr>
      </p:pic>
      <p:pic>
        <p:nvPicPr>
          <p:cNvPr id="7" name="Picture 6">
            <a:extLst>
              <a:ext uri="{FF2B5EF4-FFF2-40B4-BE49-F238E27FC236}">
                <a16:creationId xmlns:a16="http://schemas.microsoft.com/office/drawing/2014/main" id="{6C383DA7-1ED7-336E-3728-6B7F5A9D11BE}"/>
              </a:ext>
            </a:extLst>
          </p:cNvPr>
          <p:cNvPicPr>
            <a:picLocks noChangeAspect="1"/>
          </p:cNvPicPr>
          <p:nvPr/>
        </p:nvPicPr>
        <p:blipFill>
          <a:blip r:embed="rId4"/>
          <a:stretch>
            <a:fillRect/>
          </a:stretch>
        </p:blipFill>
        <p:spPr>
          <a:xfrm>
            <a:off x="415189" y="1061511"/>
            <a:ext cx="5028014" cy="1672116"/>
          </a:xfrm>
          <a:prstGeom prst="rect">
            <a:avLst/>
          </a:prstGeom>
        </p:spPr>
      </p:pic>
      <p:pic>
        <p:nvPicPr>
          <p:cNvPr id="14" name="Picture 13">
            <a:extLst>
              <a:ext uri="{FF2B5EF4-FFF2-40B4-BE49-F238E27FC236}">
                <a16:creationId xmlns:a16="http://schemas.microsoft.com/office/drawing/2014/main" id="{E76B4BB6-0FF6-26B8-1116-D5B64FD812DF}"/>
              </a:ext>
            </a:extLst>
          </p:cNvPr>
          <p:cNvPicPr>
            <a:picLocks noChangeAspect="1"/>
          </p:cNvPicPr>
          <p:nvPr/>
        </p:nvPicPr>
        <p:blipFill>
          <a:blip r:embed="rId5"/>
          <a:stretch>
            <a:fillRect/>
          </a:stretch>
        </p:blipFill>
        <p:spPr>
          <a:xfrm>
            <a:off x="7083935" y="3912169"/>
            <a:ext cx="4803265" cy="1578851"/>
          </a:xfrm>
          <a:prstGeom prst="rect">
            <a:avLst/>
          </a:prstGeom>
        </p:spPr>
      </p:pic>
      <p:pic>
        <p:nvPicPr>
          <p:cNvPr id="17" name="Picture 16">
            <a:extLst>
              <a:ext uri="{FF2B5EF4-FFF2-40B4-BE49-F238E27FC236}">
                <a16:creationId xmlns:a16="http://schemas.microsoft.com/office/drawing/2014/main" id="{D4756527-F802-166D-589E-F4C908E46C0E}"/>
              </a:ext>
            </a:extLst>
          </p:cNvPr>
          <p:cNvPicPr>
            <a:picLocks noChangeAspect="1"/>
          </p:cNvPicPr>
          <p:nvPr/>
        </p:nvPicPr>
        <p:blipFill>
          <a:blip r:embed="rId6"/>
          <a:stretch>
            <a:fillRect/>
          </a:stretch>
        </p:blipFill>
        <p:spPr>
          <a:xfrm>
            <a:off x="7083935" y="1154776"/>
            <a:ext cx="4818667" cy="1578851"/>
          </a:xfrm>
          <a:prstGeom prst="rect">
            <a:avLst/>
          </a:prstGeom>
        </p:spPr>
      </p:pic>
    </p:spTree>
    <p:extLst>
      <p:ext uri="{BB962C8B-B14F-4D97-AF65-F5344CB8AC3E}">
        <p14:creationId xmlns:p14="http://schemas.microsoft.com/office/powerpoint/2010/main" val="16552937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E49B509-306D-AB34-C54F-5F99193E8EA6}"/>
              </a:ext>
            </a:extLst>
          </p:cNvPr>
          <p:cNvSpPr txBox="1"/>
          <p:nvPr/>
        </p:nvSpPr>
        <p:spPr>
          <a:xfrm>
            <a:off x="331448" y="265190"/>
            <a:ext cx="9757229" cy="830997"/>
          </a:xfrm>
          <a:prstGeom prst="rect">
            <a:avLst/>
          </a:prstGeom>
          <a:noFill/>
        </p:spPr>
        <p:txBody>
          <a:bodyPr wrap="square" lIns="91440" tIns="45720" rIns="91440" bIns="45720" anchor="t">
            <a:spAutoFit/>
          </a:bodyPr>
          <a:lstStyle/>
          <a:p>
            <a:r>
              <a:rPr lang="en-US" sz="2400" b="1" dirty="0">
                <a:solidFill>
                  <a:srgbClr val="0070C0"/>
                </a:solidFill>
                <a:latin typeface="Lato"/>
                <a:ea typeface="Lato"/>
                <a:cs typeface="Lato"/>
              </a:rPr>
              <a:t>Q5: Can you explain why you chose this option (Singapore)?</a:t>
            </a:r>
          </a:p>
          <a:p>
            <a:endParaRPr lang="en-US" sz="2400" b="1" dirty="0">
              <a:solidFill>
                <a:srgbClr val="0070C0"/>
              </a:solidFill>
              <a:cs typeface="Arial"/>
            </a:endParaRPr>
          </a:p>
        </p:txBody>
      </p:sp>
      <p:sp>
        <p:nvSpPr>
          <p:cNvPr id="9" name="TextBox 8">
            <a:extLst>
              <a:ext uri="{FF2B5EF4-FFF2-40B4-BE49-F238E27FC236}">
                <a16:creationId xmlns:a16="http://schemas.microsoft.com/office/drawing/2014/main" id="{C37F7958-A1FE-A7B3-DAC5-5B548F26EFCC}"/>
              </a:ext>
            </a:extLst>
          </p:cNvPr>
          <p:cNvSpPr txBox="1"/>
          <p:nvPr/>
        </p:nvSpPr>
        <p:spPr>
          <a:xfrm>
            <a:off x="368025" y="714611"/>
            <a:ext cx="2087431" cy="338554"/>
          </a:xfrm>
          <a:prstGeom prst="rect">
            <a:avLst/>
          </a:prstGeom>
          <a:noFill/>
        </p:spPr>
        <p:txBody>
          <a:bodyPr wrap="none" rtlCol="0">
            <a:spAutoFit/>
          </a:bodyPr>
          <a:lstStyle/>
          <a:p>
            <a:r>
              <a:rPr lang="en-US" sz="1600" dirty="0">
                <a:latin typeface="Lato" panose="020F0502020204030203" pitchFamily="34" charset="0"/>
                <a:ea typeface="Lato" panose="020F0502020204030203" pitchFamily="34" charset="0"/>
                <a:cs typeface="Lato" panose="020F0502020204030203" pitchFamily="34" charset="0"/>
              </a:rPr>
              <a:t>Singapore Gen Z (58)</a:t>
            </a:r>
          </a:p>
        </p:txBody>
      </p:sp>
      <p:sp>
        <p:nvSpPr>
          <p:cNvPr id="10" name="TextBox 9">
            <a:extLst>
              <a:ext uri="{FF2B5EF4-FFF2-40B4-BE49-F238E27FC236}">
                <a16:creationId xmlns:a16="http://schemas.microsoft.com/office/drawing/2014/main" id="{089E6387-EF0E-03A0-C653-2B08F5A8BBD6}"/>
              </a:ext>
            </a:extLst>
          </p:cNvPr>
          <p:cNvSpPr txBox="1"/>
          <p:nvPr/>
        </p:nvSpPr>
        <p:spPr>
          <a:xfrm>
            <a:off x="6177063" y="714611"/>
            <a:ext cx="2618024" cy="338554"/>
          </a:xfrm>
          <a:prstGeom prst="rect">
            <a:avLst/>
          </a:prstGeom>
          <a:noFill/>
        </p:spPr>
        <p:txBody>
          <a:bodyPr wrap="none" rtlCol="0">
            <a:spAutoFit/>
          </a:bodyPr>
          <a:lstStyle/>
          <a:p>
            <a:r>
              <a:rPr lang="en-US" sz="1600" dirty="0">
                <a:latin typeface="Lato" panose="020F0502020204030203" pitchFamily="34" charset="0"/>
                <a:ea typeface="Lato" panose="020F0502020204030203" pitchFamily="34" charset="0"/>
                <a:cs typeface="Lato" panose="020F0502020204030203" pitchFamily="34" charset="0"/>
              </a:rPr>
              <a:t>Singapore Millennials (212)</a:t>
            </a:r>
          </a:p>
        </p:txBody>
      </p:sp>
      <p:sp>
        <p:nvSpPr>
          <p:cNvPr id="15" name="TextBox 14">
            <a:extLst>
              <a:ext uri="{FF2B5EF4-FFF2-40B4-BE49-F238E27FC236}">
                <a16:creationId xmlns:a16="http://schemas.microsoft.com/office/drawing/2014/main" id="{20CB08EB-0A1A-4105-BD11-512DF3E1AF53}"/>
              </a:ext>
            </a:extLst>
          </p:cNvPr>
          <p:cNvSpPr txBox="1"/>
          <p:nvPr/>
        </p:nvSpPr>
        <p:spPr>
          <a:xfrm>
            <a:off x="1508760" y="1645920"/>
            <a:ext cx="184731" cy="369332"/>
          </a:xfrm>
          <a:prstGeom prst="rect">
            <a:avLst/>
          </a:prstGeom>
          <a:noFill/>
        </p:spPr>
        <p:txBody>
          <a:bodyPr wrap="none" rtlCol="0">
            <a:spAutoFit/>
          </a:bodyPr>
          <a:lstStyle/>
          <a:p>
            <a:endParaRPr lang="en-US" dirty="0"/>
          </a:p>
        </p:txBody>
      </p:sp>
      <p:sp>
        <p:nvSpPr>
          <p:cNvPr id="16" name="Rectangle 1">
            <a:extLst>
              <a:ext uri="{FF2B5EF4-FFF2-40B4-BE49-F238E27FC236}">
                <a16:creationId xmlns:a16="http://schemas.microsoft.com/office/drawing/2014/main" id="{E56AB695-E397-BE3B-84AE-B3FBA320AE72}"/>
              </a:ext>
            </a:extLst>
          </p:cNvPr>
          <p:cNvSpPr>
            <a:spLocks noChangeArrowheads="1"/>
          </p:cNvSpPr>
          <p:nvPr/>
        </p:nvSpPr>
        <p:spPr bwMode="auto">
          <a:xfrm>
            <a:off x="446039" y="941103"/>
            <a:ext cx="5534137" cy="5140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98375" rIns="0" bIns="198375"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AutoNum type="arabicPeriod"/>
              <a:tabLst/>
            </a:pPr>
            <a:r>
              <a:rPr kumimoji="0" lang="en-US" altLang="en-US" sz="1400" b="1" i="0" u="none" strike="noStrike" cap="none" normalizeH="0" baseline="0" dirty="0">
                <a:ln>
                  <a:noFill/>
                </a:ln>
                <a:solidFill>
                  <a:srgbClr val="000000"/>
                </a:solidFill>
                <a:effectLst/>
                <a:latin typeface="Lato" panose="020F0502020204030203" pitchFamily="34" charset="0"/>
                <a:ea typeface="Lato" panose="020F0502020204030203" pitchFamily="34" charset="0"/>
                <a:cs typeface="Lato" panose="020F0502020204030203" pitchFamily="34" charset="0"/>
              </a:rPr>
              <a:t>Positive Impressions and Interest in the Platform</a:t>
            </a:r>
            <a:r>
              <a:rPr kumimoji="0" lang="en-US" altLang="en-US" sz="1400" b="0" i="0" u="none" strike="noStrike" cap="none" normalizeH="0" baseline="0" dirty="0">
                <a:ln>
                  <a:noFill/>
                </a:ln>
                <a:solidFill>
                  <a:srgbClr val="000000"/>
                </a:solidFill>
                <a:effectLst/>
                <a:latin typeface="Lato" panose="020F0502020204030203" pitchFamily="34" charset="0"/>
                <a:ea typeface="Lato" panose="020F0502020204030203" pitchFamily="34" charset="0"/>
                <a:cs typeface="Lato" panose="020F0502020204030203" pitchFamily="34" charset="0"/>
              </a:rPr>
              <a:t> (Approx. 24%)</a:t>
            </a:r>
          </a:p>
          <a:p>
            <a:pPr algn="just"/>
            <a:r>
              <a:rPr kumimoji="0" lang="en-US" altLang="en-US" sz="1400" b="0" i="0" u="none" strike="noStrike" cap="none" normalizeH="0" baseline="0" dirty="0">
                <a:ln>
                  <a:noFill/>
                </a:ln>
                <a:solidFill>
                  <a:srgbClr val="000000"/>
                </a:solidFill>
                <a:effectLst/>
                <a:latin typeface="Lato" panose="020F0502020204030203" pitchFamily="34" charset="0"/>
                <a:ea typeface="Lato" panose="020F0502020204030203" pitchFamily="34" charset="0"/>
                <a:cs typeface="Lato" panose="020F0502020204030203" pitchFamily="34" charset="0"/>
              </a:rPr>
              <a:t>Statements like "It seems like a good platform", "innovative way to increase donations", "Inspired", and others show positive interest and belief in the platform's potential.</a:t>
            </a:r>
          </a:p>
          <a:p>
            <a:pPr marL="0" marR="0" lvl="0" indent="0" algn="just" defTabSz="914400" rtl="0" eaLnBrk="0" fontAlgn="base" latinLnBrk="0" hangingPunct="0">
              <a:lnSpc>
                <a:spcPct val="100000"/>
              </a:lnSpc>
              <a:spcBef>
                <a:spcPct val="0"/>
              </a:spcBef>
              <a:spcAft>
                <a:spcPct val="0"/>
              </a:spcAft>
              <a:buClrTx/>
              <a:buSzTx/>
              <a:tabLst/>
            </a:pPr>
            <a:r>
              <a:rPr kumimoji="0" lang="en-US" altLang="en-US" sz="1400" b="1" i="0" u="none" strike="noStrike" cap="none" normalizeH="0" baseline="0" dirty="0">
                <a:ln>
                  <a:noFill/>
                </a:ln>
                <a:solidFill>
                  <a:srgbClr val="000000"/>
                </a:solidFill>
                <a:effectLst/>
                <a:latin typeface="Lato" panose="020F0502020204030203" pitchFamily="34" charset="0"/>
                <a:ea typeface="Lato" panose="020F0502020204030203" pitchFamily="34" charset="0"/>
                <a:cs typeface="Lato" panose="020F0502020204030203" pitchFamily="34" charset="0"/>
              </a:rPr>
              <a:t>2.Desire to Help and Make a Positive Impact</a:t>
            </a:r>
            <a:r>
              <a:rPr kumimoji="0" lang="en-US" altLang="en-US" sz="1400" b="0" i="0" u="none" strike="noStrike" cap="none" normalizeH="0" baseline="0" dirty="0">
                <a:ln>
                  <a:noFill/>
                </a:ln>
                <a:solidFill>
                  <a:srgbClr val="000000"/>
                </a:solidFill>
                <a:effectLst/>
                <a:latin typeface="Lato" panose="020F0502020204030203" pitchFamily="34" charset="0"/>
                <a:ea typeface="Lato" panose="020F0502020204030203" pitchFamily="34" charset="0"/>
                <a:cs typeface="Lato" panose="020F0502020204030203" pitchFamily="34" charset="0"/>
              </a:rPr>
              <a:t> (Approx. 22%)</a:t>
            </a:r>
          </a:p>
          <a:p>
            <a:pPr algn="just"/>
            <a:r>
              <a:rPr kumimoji="0" lang="en-US" altLang="en-US" sz="1400" b="0" i="0" u="none" strike="noStrike" cap="none" normalizeH="0" baseline="0" dirty="0">
                <a:ln>
                  <a:noFill/>
                </a:ln>
                <a:solidFill>
                  <a:srgbClr val="000000"/>
                </a:solidFill>
                <a:effectLst/>
                <a:latin typeface="Lato" panose="020F0502020204030203" pitchFamily="34" charset="0"/>
                <a:ea typeface="Lato" panose="020F0502020204030203" pitchFamily="34" charset="0"/>
                <a:cs typeface="Lato" panose="020F0502020204030203" pitchFamily="34" charset="0"/>
              </a:rPr>
              <a:t>Statements expressing a strong desire to help others and make a positive impact, such as "I love helping people", "I want to make life meaningful", and "I want to help people who are in need. </a:t>
            </a:r>
          </a:p>
          <a:p>
            <a:pPr algn="just"/>
            <a:r>
              <a:rPr kumimoji="0" lang="en-US" altLang="en-US" sz="1400" b="1" i="0" u="none" strike="noStrike" cap="none" normalizeH="0" baseline="0" dirty="0">
                <a:ln>
                  <a:noFill/>
                </a:ln>
                <a:solidFill>
                  <a:srgbClr val="000000"/>
                </a:solidFill>
                <a:effectLst/>
                <a:latin typeface="Lato" panose="020F0502020204030203" pitchFamily="34" charset="0"/>
                <a:ea typeface="Lato" panose="020F0502020204030203" pitchFamily="34" charset="0"/>
                <a:cs typeface="Lato" panose="020F0502020204030203" pitchFamily="34" charset="0"/>
              </a:rPr>
              <a:t>3.Financial Constraints and Limited Ability to Donate</a:t>
            </a:r>
            <a:r>
              <a:rPr kumimoji="0" lang="en-US" altLang="en-US" sz="1400" b="0" i="0" u="none" strike="noStrike" cap="none" normalizeH="0" baseline="0" dirty="0">
                <a:ln>
                  <a:noFill/>
                </a:ln>
                <a:solidFill>
                  <a:srgbClr val="000000"/>
                </a:solidFill>
                <a:effectLst/>
                <a:latin typeface="Lato" panose="020F0502020204030203" pitchFamily="34" charset="0"/>
                <a:ea typeface="Lato" panose="020F0502020204030203" pitchFamily="34" charset="0"/>
                <a:cs typeface="Lato" panose="020F0502020204030203" pitchFamily="34" charset="0"/>
              </a:rPr>
              <a:t> (Approx. 21%)</a:t>
            </a:r>
          </a:p>
          <a:p>
            <a:pPr algn="just"/>
            <a:r>
              <a:rPr kumimoji="0" lang="en-US" altLang="en-US" sz="1400" b="0" i="0" u="none" strike="noStrike" cap="none" normalizeH="0" baseline="0" dirty="0">
                <a:ln>
                  <a:noFill/>
                </a:ln>
                <a:solidFill>
                  <a:srgbClr val="000000"/>
                </a:solidFill>
                <a:effectLst/>
                <a:latin typeface="Lato" panose="020F0502020204030203" pitchFamily="34" charset="0"/>
                <a:ea typeface="Lato" panose="020F0502020204030203" pitchFamily="34" charset="0"/>
                <a:cs typeface="Lato" panose="020F0502020204030203" pitchFamily="34" charset="0"/>
              </a:rPr>
              <a:t>Statements indicating financial limitations, like "as a student, I am unable to afford donation", "no money to donate", and "Do not have extra income for charity".</a:t>
            </a:r>
          </a:p>
          <a:p>
            <a:pPr marL="0" marR="0" lvl="0" indent="0" algn="just" defTabSz="914400" rtl="0" eaLnBrk="0" fontAlgn="base" latinLnBrk="0" hangingPunct="0">
              <a:lnSpc>
                <a:spcPct val="100000"/>
              </a:lnSpc>
              <a:spcBef>
                <a:spcPct val="0"/>
              </a:spcBef>
              <a:spcAft>
                <a:spcPct val="0"/>
              </a:spcAft>
              <a:buClrTx/>
              <a:buSzTx/>
              <a:tabLst/>
            </a:pPr>
            <a:r>
              <a:rPr kumimoji="0" lang="en-US" altLang="en-US" sz="1400" b="1" i="0" u="none" strike="noStrike" cap="none" normalizeH="0" baseline="0" dirty="0">
                <a:ln>
                  <a:noFill/>
                </a:ln>
                <a:solidFill>
                  <a:srgbClr val="000000"/>
                </a:solidFill>
                <a:effectLst/>
                <a:latin typeface="Lato" panose="020F0502020204030203" pitchFamily="34" charset="0"/>
                <a:ea typeface="Lato" panose="020F0502020204030203" pitchFamily="34" charset="0"/>
                <a:cs typeface="Lato" panose="020F0502020204030203" pitchFamily="34" charset="0"/>
              </a:rPr>
              <a:t>4.Positive Feedback with Suggestions for Improvement</a:t>
            </a:r>
            <a:r>
              <a:rPr kumimoji="0" lang="en-US" altLang="en-US" sz="1400" b="0" i="0" u="none" strike="noStrike" cap="none" normalizeH="0" baseline="0" dirty="0">
                <a:ln>
                  <a:noFill/>
                </a:ln>
                <a:solidFill>
                  <a:srgbClr val="000000"/>
                </a:solidFill>
                <a:effectLst/>
                <a:latin typeface="Lato" panose="020F0502020204030203" pitchFamily="34" charset="0"/>
                <a:ea typeface="Lato" panose="020F0502020204030203" pitchFamily="34" charset="0"/>
                <a:cs typeface="Lato" panose="020F0502020204030203" pitchFamily="34" charset="0"/>
              </a:rPr>
              <a:t> (Approx. 18%)</a:t>
            </a:r>
          </a:p>
          <a:p>
            <a:pPr algn="just"/>
            <a:r>
              <a:rPr kumimoji="0" lang="en-US" altLang="en-US" sz="1400" b="0" i="0" u="none" strike="noStrike" cap="none" normalizeH="0" baseline="0" dirty="0">
                <a:ln>
                  <a:noFill/>
                </a:ln>
                <a:solidFill>
                  <a:srgbClr val="000000"/>
                </a:solidFill>
                <a:effectLst/>
                <a:latin typeface="Lato" panose="020F0502020204030203" pitchFamily="34" charset="0"/>
                <a:ea typeface="Lato" panose="020F0502020204030203" pitchFamily="34" charset="0"/>
                <a:cs typeface="Lato" panose="020F0502020204030203" pitchFamily="34" charset="0"/>
              </a:rPr>
              <a:t>Statements appreciating certain aspects of the platform, along with suggestions for improvement, such as "The app is attractive and looks professional. Most importantly, flexible donations." and "The poster could be more appealing, more details could be shared".</a:t>
            </a:r>
          </a:p>
          <a:p>
            <a:pPr marL="0" marR="0" lvl="0" indent="0" algn="just" defTabSz="914400" rtl="0" eaLnBrk="0" fontAlgn="base" latinLnBrk="0" hangingPunct="0">
              <a:lnSpc>
                <a:spcPct val="100000"/>
              </a:lnSpc>
              <a:spcBef>
                <a:spcPct val="0"/>
              </a:spcBef>
              <a:spcAft>
                <a:spcPct val="0"/>
              </a:spcAft>
              <a:buClrTx/>
              <a:buSzTx/>
              <a:tabLst/>
            </a:pPr>
            <a:r>
              <a:rPr kumimoji="0" lang="en-US" altLang="en-US" sz="1400" b="1" i="0" u="none" strike="noStrike" cap="none" normalizeH="0" baseline="0" dirty="0">
                <a:ln>
                  <a:noFill/>
                </a:ln>
                <a:solidFill>
                  <a:srgbClr val="000000"/>
                </a:solidFill>
                <a:effectLst/>
                <a:latin typeface="Lato" panose="020F0502020204030203" pitchFamily="34" charset="0"/>
                <a:ea typeface="Lato" panose="020F0502020204030203" pitchFamily="34" charset="0"/>
                <a:cs typeface="Lato" panose="020F0502020204030203" pitchFamily="34" charset="0"/>
              </a:rPr>
              <a:t>5.Apprehensions and Uncertainties</a:t>
            </a:r>
            <a:r>
              <a:rPr kumimoji="0" lang="en-US" altLang="en-US" sz="1400" b="0" i="0" u="none" strike="noStrike" cap="none" normalizeH="0" baseline="0" dirty="0">
                <a:ln>
                  <a:noFill/>
                </a:ln>
                <a:solidFill>
                  <a:srgbClr val="000000"/>
                </a:solidFill>
                <a:effectLst/>
                <a:latin typeface="Lato" panose="020F0502020204030203" pitchFamily="34" charset="0"/>
                <a:ea typeface="Lato" panose="020F0502020204030203" pitchFamily="34" charset="0"/>
                <a:cs typeface="Lato" panose="020F0502020204030203" pitchFamily="34" charset="0"/>
              </a:rPr>
              <a:t> (Approx. 15%)</a:t>
            </a:r>
          </a:p>
          <a:p>
            <a:pPr algn="just"/>
            <a:r>
              <a:rPr kumimoji="0" lang="en-US" altLang="en-US" sz="1400" b="0" i="0" u="none" strike="noStrike" cap="none" normalizeH="0" baseline="0" dirty="0">
                <a:ln>
                  <a:noFill/>
                </a:ln>
                <a:solidFill>
                  <a:srgbClr val="000000"/>
                </a:solidFill>
                <a:effectLst/>
                <a:latin typeface="Lato" panose="020F0502020204030203" pitchFamily="34" charset="0"/>
                <a:ea typeface="Lato" panose="020F0502020204030203" pitchFamily="34" charset="0"/>
                <a:cs typeface="Lato" panose="020F0502020204030203" pitchFamily="34" charset="0"/>
              </a:rPr>
              <a:t>Statements expressing uncertainty or concerns about the platform, such as "seems like a good app but I'm just not sure", "does not stand out", and "I do not know where my money is going to".</a:t>
            </a:r>
          </a:p>
          <a:p>
            <a:pPr marL="457200" marR="0" lvl="1" indent="0" algn="just" defTabSz="914400" rtl="0" eaLnBrk="0" fontAlgn="base" latinLnBrk="0" hangingPunct="0">
              <a:lnSpc>
                <a:spcPct val="100000"/>
              </a:lnSpc>
              <a:spcBef>
                <a:spcPct val="0"/>
              </a:spcBef>
              <a:spcAft>
                <a:spcPct val="0"/>
              </a:spcAft>
              <a:buClrTx/>
              <a:buSzTx/>
              <a:tabLst/>
            </a:pPr>
            <a:endParaRPr kumimoji="0" lang="en-US" altLang="en-US" sz="1400" b="0" i="0" u="none" strike="noStrike" cap="none" normalizeH="0" baseline="0" dirty="0">
              <a:ln>
                <a:noFill/>
              </a:ln>
              <a:solidFill>
                <a:srgbClr val="000000"/>
              </a:solidFill>
              <a:effectLst/>
              <a:latin typeface="Lato" panose="020F0502020204030203" pitchFamily="34" charset="0"/>
              <a:ea typeface="Lato" panose="020F0502020204030203" pitchFamily="34" charset="0"/>
              <a:cs typeface="Lato" panose="020F0502020204030203" pitchFamily="34" charset="0"/>
            </a:endParaRPr>
          </a:p>
        </p:txBody>
      </p:sp>
      <p:sp>
        <p:nvSpPr>
          <p:cNvPr id="2" name="Rectangle 1">
            <a:extLst>
              <a:ext uri="{FF2B5EF4-FFF2-40B4-BE49-F238E27FC236}">
                <a16:creationId xmlns:a16="http://schemas.microsoft.com/office/drawing/2014/main" id="{A8812D5F-A6E0-01C0-44BD-3A232CB0526A}"/>
              </a:ext>
            </a:extLst>
          </p:cNvPr>
          <p:cNvSpPr>
            <a:spLocks noChangeArrowheads="1"/>
          </p:cNvSpPr>
          <p:nvPr/>
        </p:nvSpPr>
        <p:spPr bwMode="auto">
          <a:xfrm>
            <a:off x="6281152" y="933965"/>
            <a:ext cx="5861776" cy="53558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98375" rIns="0" bIns="198375"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AutoNum type="arabicPeriod"/>
              <a:tabLst/>
            </a:pPr>
            <a:r>
              <a:rPr kumimoji="0" lang="en-US" altLang="en-US" sz="1400" b="1" i="0" u="none" strike="noStrike" cap="none" normalizeH="0" baseline="0" dirty="0">
                <a:ln>
                  <a:noFill/>
                </a:ln>
                <a:solidFill>
                  <a:srgbClr val="000000"/>
                </a:solidFill>
                <a:effectLst/>
                <a:latin typeface="Lato" panose="020F0502020204030203" pitchFamily="34" charset="0"/>
                <a:ea typeface="Lato" panose="020F0502020204030203" pitchFamily="34" charset="0"/>
                <a:cs typeface="Lato" panose="020F0502020204030203" pitchFamily="34" charset="0"/>
              </a:rPr>
              <a:t>Desire to Help and Make a Positive Impact (Approx. 25%)</a:t>
            </a:r>
          </a:p>
          <a:p>
            <a:pPr marR="0" lvl="0" algn="just" defTabSz="914400" rtl="0" eaLnBrk="0" fontAlgn="base" latinLnBrk="0" hangingPunct="0">
              <a:lnSpc>
                <a:spcPct val="100000"/>
              </a:lnSpc>
              <a:spcBef>
                <a:spcPct val="0"/>
              </a:spcBef>
              <a:spcAft>
                <a:spcPct val="0"/>
              </a:spcAft>
              <a:buClrTx/>
              <a:buSzTx/>
              <a:tabLst/>
            </a:pPr>
            <a:r>
              <a:rPr kumimoji="0" lang="en-US" altLang="en-US" sz="1400" i="0" u="none" strike="noStrike" cap="none" normalizeH="0" baseline="0" dirty="0">
                <a:ln>
                  <a:noFill/>
                </a:ln>
                <a:solidFill>
                  <a:srgbClr val="000000"/>
                </a:solidFill>
                <a:effectLst/>
                <a:latin typeface="Lato" panose="020F0502020204030203" pitchFamily="34" charset="0"/>
                <a:ea typeface="Lato" panose="020F0502020204030203" pitchFamily="34" charset="0"/>
                <a:cs typeface="Lato" panose="020F0502020204030203" pitchFamily="34" charset="0"/>
              </a:rPr>
              <a:t>Statements expressing a strong desire to help others and contribute to meaningful causes. Examples: "Giving makes me feel good", "I feel good when I help others", "It's for a good cause".</a:t>
            </a:r>
          </a:p>
          <a:p>
            <a:pPr marL="0" marR="0" lvl="0" indent="0" algn="just" defTabSz="914400" rtl="0" eaLnBrk="0" fontAlgn="base" latinLnBrk="0" hangingPunct="0">
              <a:lnSpc>
                <a:spcPct val="100000"/>
              </a:lnSpc>
              <a:spcBef>
                <a:spcPct val="0"/>
              </a:spcBef>
              <a:spcAft>
                <a:spcPct val="0"/>
              </a:spcAft>
              <a:buClrTx/>
              <a:buSzTx/>
              <a:tabLst/>
            </a:pPr>
            <a:r>
              <a:rPr kumimoji="0" lang="en-US" altLang="en-US" sz="1400" b="1" i="0" u="none" strike="noStrike" cap="none" normalizeH="0" baseline="0" dirty="0">
                <a:ln>
                  <a:noFill/>
                </a:ln>
                <a:solidFill>
                  <a:srgbClr val="000000"/>
                </a:solidFill>
                <a:effectLst/>
                <a:latin typeface="Lato" panose="020F0502020204030203" pitchFamily="34" charset="0"/>
                <a:ea typeface="Lato" panose="020F0502020204030203" pitchFamily="34" charset="0"/>
                <a:cs typeface="Lato" panose="020F0502020204030203" pitchFamily="34" charset="0"/>
              </a:rPr>
              <a:t>2. Concerns and Need for More Information (Approx. 23%)</a:t>
            </a:r>
          </a:p>
          <a:p>
            <a:pPr marL="0" marR="0" lvl="0" indent="0" algn="just" defTabSz="914400" rtl="0" eaLnBrk="0" fontAlgn="base" latinLnBrk="0" hangingPunct="0">
              <a:lnSpc>
                <a:spcPct val="100000"/>
              </a:lnSpc>
              <a:spcBef>
                <a:spcPct val="0"/>
              </a:spcBef>
              <a:spcAft>
                <a:spcPct val="0"/>
              </a:spcAft>
              <a:buClrTx/>
              <a:buSzTx/>
              <a:tabLst/>
            </a:pPr>
            <a:r>
              <a:rPr kumimoji="0" lang="en-US" altLang="en-US" sz="1400" i="0" u="none" strike="noStrike" cap="none" normalizeH="0" baseline="0" dirty="0">
                <a:ln>
                  <a:noFill/>
                </a:ln>
                <a:solidFill>
                  <a:srgbClr val="000000"/>
                </a:solidFill>
                <a:effectLst/>
                <a:latin typeface="Lato" panose="020F0502020204030203" pitchFamily="34" charset="0"/>
                <a:ea typeface="Lato" panose="020F0502020204030203" pitchFamily="34" charset="0"/>
                <a:cs typeface="Lato" panose="020F0502020204030203" pitchFamily="34" charset="0"/>
              </a:rPr>
              <a:t>Statements expressing uncertainties, doubts, or a desire for more information about the platform. Examples: "Not very sure if it will be for legitimate causes", "Not sure if it's legit"</a:t>
            </a:r>
          </a:p>
          <a:p>
            <a:pPr marL="0" marR="0" lvl="0" indent="0" algn="just" defTabSz="914400" rtl="0" eaLnBrk="0" fontAlgn="base" latinLnBrk="0" hangingPunct="0">
              <a:lnSpc>
                <a:spcPct val="100000"/>
              </a:lnSpc>
              <a:spcBef>
                <a:spcPct val="0"/>
              </a:spcBef>
              <a:spcAft>
                <a:spcPct val="0"/>
              </a:spcAft>
              <a:buClrTx/>
              <a:buSzTx/>
              <a:tabLst/>
            </a:pPr>
            <a:r>
              <a:rPr kumimoji="0" lang="en-US" altLang="en-US" sz="1400" b="1" i="0" u="none" strike="noStrike" cap="none" normalizeH="0" baseline="0" dirty="0">
                <a:ln>
                  <a:noFill/>
                </a:ln>
                <a:solidFill>
                  <a:srgbClr val="000000"/>
                </a:solidFill>
                <a:effectLst/>
                <a:latin typeface="Lato" panose="020F0502020204030203" pitchFamily="34" charset="0"/>
                <a:ea typeface="Lato" panose="020F0502020204030203" pitchFamily="34" charset="0"/>
                <a:cs typeface="Lato" panose="020F0502020204030203" pitchFamily="34" charset="0"/>
              </a:rPr>
              <a:t>3. Positive Impressions and Satisfactory Experience (Approx. 18%)</a:t>
            </a:r>
          </a:p>
          <a:p>
            <a:pPr marL="0" marR="0" lvl="0" indent="0" algn="just" defTabSz="914400" rtl="0" eaLnBrk="0" fontAlgn="base" latinLnBrk="0" hangingPunct="0">
              <a:lnSpc>
                <a:spcPct val="100000"/>
              </a:lnSpc>
              <a:spcBef>
                <a:spcPct val="0"/>
              </a:spcBef>
              <a:spcAft>
                <a:spcPct val="0"/>
              </a:spcAft>
              <a:buClrTx/>
              <a:buSzTx/>
              <a:tabLst/>
            </a:pPr>
            <a:r>
              <a:rPr kumimoji="0" lang="en-US" altLang="en-US" sz="1400" i="0" u="none" strike="noStrike" cap="none" normalizeH="0" baseline="0" dirty="0">
                <a:ln>
                  <a:noFill/>
                </a:ln>
                <a:solidFill>
                  <a:srgbClr val="000000"/>
                </a:solidFill>
                <a:effectLst/>
                <a:latin typeface="Lato" panose="020F0502020204030203" pitchFamily="34" charset="0"/>
                <a:ea typeface="Lato" panose="020F0502020204030203" pitchFamily="34" charset="0"/>
                <a:cs typeface="Lato" panose="020F0502020204030203" pitchFamily="34" charset="0"/>
              </a:rPr>
              <a:t>Statements indicating a positive experience or satisfaction with the platform. Examples: "Very good I am satisfied", "Good social services", "amazing".</a:t>
            </a:r>
          </a:p>
          <a:p>
            <a:pPr marL="0" marR="0" lvl="0" indent="0" algn="just" defTabSz="914400" rtl="0" eaLnBrk="0" fontAlgn="base" latinLnBrk="0" hangingPunct="0">
              <a:lnSpc>
                <a:spcPct val="100000"/>
              </a:lnSpc>
              <a:spcBef>
                <a:spcPct val="0"/>
              </a:spcBef>
              <a:spcAft>
                <a:spcPct val="0"/>
              </a:spcAft>
              <a:buClrTx/>
              <a:buSzTx/>
              <a:tabLst/>
            </a:pPr>
            <a:r>
              <a:rPr kumimoji="0" lang="en-US" altLang="en-US" sz="1400" b="1" i="0" u="none" strike="noStrike" cap="none" normalizeH="0" baseline="0" dirty="0">
                <a:ln>
                  <a:noFill/>
                </a:ln>
                <a:solidFill>
                  <a:srgbClr val="000000"/>
                </a:solidFill>
                <a:effectLst/>
                <a:latin typeface="Lato" panose="020F0502020204030203" pitchFamily="34" charset="0"/>
                <a:ea typeface="Lato" panose="020F0502020204030203" pitchFamily="34" charset="0"/>
                <a:cs typeface="Lato" panose="020F0502020204030203" pitchFamily="34" charset="0"/>
              </a:rPr>
              <a:t>4. Financial Considerations and Constraints (Approx. 18%)</a:t>
            </a:r>
          </a:p>
          <a:p>
            <a:pPr marL="0" marR="0" lvl="0" indent="0" algn="just" defTabSz="914400" rtl="0" eaLnBrk="0" fontAlgn="base" latinLnBrk="0" hangingPunct="0">
              <a:lnSpc>
                <a:spcPct val="100000"/>
              </a:lnSpc>
              <a:spcBef>
                <a:spcPct val="0"/>
              </a:spcBef>
              <a:spcAft>
                <a:spcPct val="0"/>
              </a:spcAft>
              <a:buClrTx/>
              <a:buSzTx/>
              <a:tabLst/>
            </a:pPr>
            <a:r>
              <a:rPr lang="en-US" altLang="en-US" sz="1400" dirty="0">
                <a:solidFill>
                  <a:srgbClr val="000000"/>
                </a:solidFill>
                <a:latin typeface="Lato" panose="020F0502020204030203" pitchFamily="34" charset="0"/>
                <a:ea typeface="Lato" panose="020F0502020204030203" pitchFamily="34" charset="0"/>
                <a:cs typeface="Lato" panose="020F0502020204030203" pitchFamily="34" charset="0"/>
              </a:rPr>
              <a:t>Statements related to financial situations, such as budget constraints or preferences for flexible donation amounts. Examples: "I always wanted to contribute 10% of my salary to charity...", "I want the flexibility to choose how much I want to donate a month", "No extra money to spare".</a:t>
            </a:r>
          </a:p>
          <a:p>
            <a:pPr lvl="0" algn="just"/>
            <a:r>
              <a:rPr lang="en-US" altLang="en-US" sz="1400" b="1" dirty="0">
                <a:solidFill>
                  <a:srgbClr val="000000"/>
                </a:solidFill>
                <a:latin typeface="Lato" panose="020F0502020204030203" pitchFamily="34" charset="0"/>
                <a:ea typeface="Lato" panose="020F0502020204030203" pitchFamily="34" charset="0"/>
                <a:cs typeface="Lato" panose="020F0502020204030203" pitchFamily="34" charset="0"/>
              </a:rPr>
              <a:t>5. Appreciation for Platform's Features (Approx. 16%)</a:t>
            </a:r>
          </a:p>
          <a:p>
            <a:pPr lvl="0" algn="just"/>
            <a:r>
              <a:rPr lang="en-US" altLang="en-US" sz="1400" dirty="0">
                <a:solidFill>
                  <a:srgbClr val="000000"/>
                </a:solidFill>
                <a:latin typeface="Lato" panose="020F0502020204030203" pitchFamily="34" charset="0"/>
                <a:ea typeface="Lato" panose="020F0502020204030203" pitchFamily="34" charset="0"/>
                <a:cs typeface="Lato" panose="020F0502020204030203" pitchFamily="34" charset="0"/>
              </a:rPr>
              <a:t>Statements expressing approval for specific features of the platform, such as flexible donations, monthly subscriptions, and ease of access. Examples: "I like the name of the apps. Giving something based on our ability", "Easy to access", "It's meaningful".</a:t>
            </a:r>
          </a:p>
          <a:p>
            <a:pPr marL="0" marR="0" lvl="0" indent="0" algn="just" defTabSz="914400" rtl="0" eaLnBrk="0" fontAlgn="base" latinLnBrk="0" hangingPunct="0">
              <a:lnSpc>
                <a:spcPct val="100000"/>
              </a:lnSpc>
              <a:spcBef>
                <a:spcPct val="0"/>
              </a:spcBef>
              <a:spcAft>
                <a:spcPct val="0"/>
              </a:spcAft>
              <a:buClrTx/>
              <a:buSzTx/>
              <a:tabLst/>
            </a:pPr>
            <a:endParaRPr kumimoji="0" lang="en-US" altLang="en-US" sz="1400" b="1" i="0" u="none" strike="noStrike" cap="none" normalizeH="0" baseline="0" dirty="0">
              <a:ln>
                <a:noFill/>
              </a:ln>
              <a:solidFill>
                <a:srgbClr val="000000"/>
              </a:solidFill>
              <a:effectLst/>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9986918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E49B509-306D-AB34-C54F-5F99193E8EA6}"/>
              </a:ext>
            </a:extLst>
          </p:cNvPr>
          <p:cNvSpPr txBox="1"/>
          <p:nvPr/>
        </p:nvSpPr>
        <p:spPr>
          <a:xfrm>
            <a:off x="331448" y="265190"/>
            <a:ext cx="9757229" cy="830997"/>
          </a:xfrm>
          <a:prstGeom prst="rect">
            <a:avLst/>
          </a:prstGeom>
          <a:noFill/>
        </p:spPr>
        <p:txBody>
          <a:bodyPr wrap="square" lIns="91440" tIns="45720" rIns="91440" bIns="45720" anchor="t">
            <a:spAutoFit/>
          </a:bodyPr>
          <a:lstStyle/>
          <a:p>
            <a:r>
              <a:rPr lang="en-US" sz="2400" b="1" dirty="0">
                <a:solidFill>
                  <a:srgbClr val="0070C0"/>
                </a:solidFill>
                <a:latin typeface="Lato"/>
                <a:ea typeface="Lato"/>
                <a:cs typeface="Lato"/>
              </a:rPr>
              <a:t>Q5: Can you explain why you chose this option (Ireland)?</a:t>
            </a:r>
          </a:p>
          <a:p>
            <a:endParaRPr lang="en-US" sz="2400" b="1" dirty="0">
              <a:solidFill>
                <a:srgbClr val="0070C0"/>
              </a:solidFill>
              <a:cs typeface="Arial"/>
            </a:endParaRPr>
          </a:p>
        </p:txBody>
      </p:sp>
      <p:sp>
        <p:nvSpPr>
          <p:cNvPr id="9" name="TextBox 8">
            <a:extLst>
              <a:ext uri="{FF2B5EF4-FFF2-40B4-BE49-F238E27FC236}">
                <a16:creationId xmlns:a16="http://schemas.microsoft.com/office/drawing/2014/main" id="{C37F7958-A1FE-A7B3-DAC5-5B548F26EFCC}"/>
              </a:ext>
            </a:extLst>
          </p:cNvPr>
          <p:cNvSpPr txBox="1"/>
          <p:nvPr/>
        </p:nvSpPr>
        <p:spPr>
          <a:xfrm>
            <a:off x="358881" y="824339"/>
            <a:ext cx="1808508" cy="338554"/>
          </a:xfrm>
          <a:prstGeom prst="rect">
            <a:avLst/>
          </a:prstGeom>
          <a:noFill/>
        </p:spPr>
        <p:txBody>
          <a:bodyPr wrap="none" rtlCol="0">
            <a:spAutoFit/>
          </a:bodyPr>
          <a:lstStyle/>
          <a:p>
            <a:r>
              <a:rPr lang="en-US" sz="1600" dirty="0">
                <a:latin typeface="Lato" panose="020F0502020204030203" pitchFamily="34" charset="0"/>
                <a:ea typeface="Lato" panose="020F0502020204030203" pitchFamily="34" charset="0"/>
                <a:cs typeface="Lato" panose="020F0502020204030203" pitchFamily="34" charset="0"/>
              </a:rPr>
              <a:t>Ireland Gen Z (45)</a:t>
            </a:r>
          </a:p>
        </p:txBody>
      </p:sp>
      <p:sp>
        <p:nvSpPr>
          <p:cNvPr id="10" name="TextBox 9">
            <a:extLst>
              <a:ext uri="{FF2B5EF4-FFF2-40B4-BE49-F238E27FC236}">
                <a16:creationId xmlns:a16="http://schemas.microsoft.com/office/drawing/2014/main" id="{089E6387-EF0E-03A0-C653-2B08F5A8BBD6}"/>
              </a:ext>
            </a:extLst>
          </p:cNvPr>
          <p:cNvSpPr txBox="1"/>
          <p:nvPr/>
        </p:nvSpPr>
        <p:spPr>
          <a:xfrm>
            <a:off x="6177063" y="833483"/>
            <a:ext cx="2339102" cy="338554"/>
          </a:xfrm>
          <a:prstGeom prst="rect">
            <a:avLst/>
          </a:prstGeom>
          <a:noFill/>
        </p:spPr>
        <p:txBody>
          <a:bodyPr wrap="none" rtlCol="0">
            <a:spAutoFit/>
          </a:bodyPr>
          <a:lstStyle/>
          <a:p>
            <a:r>
              <a:rPr lang="en-US" sz="1600" dirty="0">
                <a:latin typeface="Lato" panose="020F0502020204030203" pitchFamily="34" charset="0"/>
                <a:ea typeface="Lato" panose="020F0502020204030203" pitchFamily="34" charset="0"/>
                <a:cs typeface="Lato" panose="020F0502020204030203" pitchFamily="34" charset="0"/>
              </a:rPr>
              <a:t>Ireland Millennials (224)</a:t>
            </a:r>
          </a:p>
        </p:txBody>
      </p:sp>
      <p:sp>
        <p:nvSpPr>
          <p:cNvPr id="15" name="TextBox 14">
            <a:extLst>
              <a:ext uri="{FF2B5EF4-FFF2-40B4-BE49-F238E27FC236}">
                <a16:creationId xmlns:a16="http://schemas.microsoft.com/office/drawing/2014/main" id="{20CB08EB-0A1A-4105-BD11-512DF3E1AF53}"/>
              </a:ext>
            </a:extLst>
          </p:cNvPr>
          <p:cNvSpPr txBox="1"/>
          <p:nvPr/>
        </p:nvSpPr>
        <p:spPr>
          <a:xfrm>
            <a:off x="1508760" y="1645920"/>
            <a:ext cx="184731" cy="369332"/>
          </a:xfrm>
          <a:prstGeom prst="rect">
            <a:avLst/>
          </a:prstGeom>
          <a:noFill/>
        </p:spPr>
        <p:txBody>
          <a:bodyPr wrap="none" rtlCol="0">
            <a:spAutoFit/>
          </a:bodyPr>
          <a:lstStyle/>
          <a:p>
            <a:endParaRPr lang="en-US" dirty="0"/>
          </a:p>
        </p:txBody>
      </p:sp>
      <p:sp>
        <p:nvSpPr>
          <p:cNvPr id="16" name="Rectangle 1">
            <a:extLst>
              <a:ext uri="{FF2B5EF4-FFF2-40B4-BE49-F238E27FC236}">
                <a16:creationId xmlns:a16="http://schemas.microsoft.com/office/drawing/2014/main" id="{E56AB695-E397-BE3B-84AE-B3FBA320AE72}"/>
              </a:ext>
            </a:extLst>
          </p:cNvPr>
          <p:cNvSpPr>
            <a:spLocks noChangeArrowheads="1"/>
          </p:cNvSpPr>
          <p:nvPr/>
        </p:nvSpPr>
        <p:spPr bwMode="auto">
          <a:xfrm>
            <a:off x="435143" y="1080597"/>
            <a:ext cx="5534137" cy="4278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98375" rIns="0" bIns="198375"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just"/>
            <a:r>
              <a:rPr lang="en-US" sz="1400" b="1" i="0" dirty="0">
                <a:effectLst/>
                <a:latin typeface="Lato" panose="020F0502020204030203" pitchFamily="34" charset="0"/>
                <a:ea typeface="Lato" panose="020F0502020204030203" pitchFamily="34" charset="0"/>
                <a:cs typeface="Lato" panose="020F0502020204030203" pitchFamily="34" charset="0"/>
              </a:rPr>
              <a:t>Desire to Make a Difference and Feel Empowered (Approx. 56%)</a:t>
            </a:r>
          </a:p>
          <a:p>
            <a:pPr algn="just"/>
            <a:r>
              <a:rPr lang="en-US" sz="1400" b="0" i="0" dirty="0">
                <a:effectLst/>
                <a:latin typeface="Lato" panose="020F0502020204030203" pitchFamily="34" charset="0"/>
                <a:ea typeface="Lato" panose="020F0502020204030203" pitchFamily="34" charset="0"/>
                <a:cs typeface="Lato" panose="020F0502020204030203" pitchFamily="34" charset="0"/>
              </a:rPr>
              <a:t>Statements expressing a strong desire to make a positive impact, feel empowered, and contribute to positive change in the world.</a:t>
            </a:r>
          </a:p>
          <a:p>
            <a:pPr algn="just"/>
            <a:r>
              <a:rPr lang="en-US" sz="1400" b="1" i="0" dirty="0">
                <a:effectLst/>
                <a:latin typeface="Lato" panose="020F0502020204030203" pitchFamily="34" charset="0"/>
                <a:ea typeface="Lato" panose="020F0502020204030203" pitchFamily="34" charset="0"/>
                <a:cs typeface="Lato" panose="020F0502020204030203" pitchFamily="34" charset="0"/>
              </a:rPr>
              <a:t>Sense of Justice/Fairness and Moral/</a:t>
            </a:r>
            <a:r>
              <a:rPr lang="en-US" sz="1400" b="1" dirty="0">
                <a:effectLst/>
                <a:latin typeface="Lato" panose="020F0502020204030203" pitchFamily="34" charset="0"/>
                <a:ea typeface="Lato" panose="020F0502020204030203" pitchFamily="34" charset="0"/>
                <a:cs typeface="Lato" panose="020F0502020204030203" pitchFamily="34" charset="0"/>
              </a:rPr>
              <a:t>Religious Duty (Approx. 31%)</a:t>
            </a:r>
          </a:p>
          <a:p>
            <a:pPr algn="just"/>
            <a:r>
              <a:rPr lang="en-US" sz="1400" b="0" i="0" dirty="0">
                <a:effectLst/>
                <a:latin typeface="Lato" panose="020F0502020204030203" pitchFamily="34" charset="0"/>
                <a:ea typeface="Lato" panose="020F0502020204030203" pitchFamily="34" charset="0"/>
                <a:cs typeface="Lato" panose="020F0502020204030203" pitchFamily="34" charset="0"/>
              </a:rPr>
              <a:t>Statements indicating a belief in fairness and justice, along with a sense of moral or religious duty to contribute to charitable causes.</a:t>
            </a:r>
          </a:p>
          <a:p>
            <a:pPr algn="just"/>
            <a:r>
              <a:rPr lang="en-US" sz="1400" b="1" i="0" dirty="0">
                <a:effectLst/>
                <a:latin typeface="Lato" panose="020F0502020204030203" pitchFamily="34" charset="0"/>
                <a:ea typeface="Lato" panose="020F0502020204030203" pitchFamily="34" charset="0"/>
                <a:cs typeface="Lato" panose="020F0502020204030203" pitchFamily="34" charset="0"/>
              </a:rPr>
              <a:t>Community and Identity (Approx. 25%)</a:t>
            </a:r>
          </a:p>
          <a:p>
            <a:pPr algn="just"/>
            <a:r>
              <a:rPr lang="en-US" sz="1400" b="0" i="0" dirty="0">
                <a:effectLst/>
                <a:latin typeface="Lato" panose="020F0502020204030203" pitchFamily="34" charset="0"/>
                <a:ea typeface="Lato" panose="020F0502020204030203" pitchFamily="34" charset="0"/>
                <a:cs typeface="Lato" panose="020F0502020204030203" pitchFamily="34" charset="0"/>
              </a:rPr>
              <a:t>Statements emphasizing the importance of being part of a community that cares about others and how charitable giving is linked to personal identity.</a:t>
            </a:r>
          </a:p>
          <a:p>
            <a:pPr algn="just"/>
            <a:r>
              <a:rPr lang="en-US" sz="1400" b="1" i="0" dirty="0">
                <a:effectLst/>
                <a:latin typeface="Lato" panose="020F0502020204030203" pitchFamily="34" charset="0"/>
                <a:ea typeface="Lato" panose="020F0502020204030203" pitchFamily="34" charset="0"/>
                <a:cs typeface="Lato" panose="020F0502020204030203" pitchFamily="34" charset="0"/>
              </a:rPr>
              <a:t>Avoiding Guilt and Feeling Good (Approx. 19%)</a:t>
            </a:r>
          </a:p>
          <a:p>
            <a:pPr algn="just"/>
            <a:r>
              <a:rPr lang="en-US" sz="1400" b="0" i="0" dirty="0">
                <a:effectLst/>
                <a:latin typeface="Lato" panose="020F0502020204030203" pitchFamily="34" charset="0"/>
                <a:ea typeface="Lato" panose="020F0502020204030203" pitchFamily="34" charset="0"/>
                <a:cs typeface="Lato" panose="020F0502020204030203" pitchFamily="34" charset="0"/>
              </a:rPr>
              <a:t>Statements expressing a desire to avoid feelings of guilt about personal situations and to experience positive emotions through charitable giving.</a:t>
            </a:r>
          </a:p>
          <a:p>
            <a:pPr algn="just"/>
            <a:r>
              <a:rPr lang="en-US" sz="1400" b="1" i="0" dirty="0">
                <a:effectLst/>
                <a:latin typeface="Lato" panose="020F0502020204030203" pitchFamily="34" charset="0"/>
                <a:ea typeface="Lato" panose="020F0502020204030203" pitchFamily="34" charset="0"/>
                <a:cs typeface="Lato" panose="020F0502020204030203" pitchFamily="34" charset="0"/>
              </a:rPr>
              <a:t>Meaning and Hope</a:t>
            </a:r>
            <a:r>
              <a:rPr lang="en-US" sz="1400" b="0" i="0" dirty="0">
                <a:effectLst/>
                <a:latin typeface="Lato" panose="020F0502020204030203" pitchFamily="34" charset="0"/>
                <a:ea typeface="Lato" panose="020F0502020204030203" pitchFamily="34" charset="0"/>
                <a:cs typeface="Lato" panose="020F0502020204030203" pitchFamily="34" charset="0"/>
              </a:rPr>
              <a:t> </a:t>
            </a:r>
            <a:r>
              <a:rPr lang="en-US" sz="1400" b="1" i="0" dirty="0">
                <a:effectLst/>
                <a:latin typeface="Lato" panose="020F0502020204030203" pitchFamily="34" charset="0"/>
                <a:ea typeface="Lato" panose="020F0502020204030203" pitchFamily="34" charset="0"/>
                <a:cs typeface="Lato" panose="020F0502020204030203" pitchFamily="34" charset="0"/>
              </a:rPr>
              <a:t>(Approx. 19%)</a:t>
            </a:r>
          </a:p>
          <a:p>
            <a:pPr algn="just"/>
            <a:r>
              <a:rPr lang="en-US" sz="1400" b="0" i="0" dirty="0">
                <a:effectLst/>
                <a:latin typeface="Lato" panose="020F0502020204030203" pitchFamily="34" charset="0"/>
                <a:ea typeface="Lato" panose="020F0502020204030203" pitchFamily="34" charset="0"/>
                <a:cs typeface="Lato" panose="020F0502020204030203" pitchFamily="34" charset="0"/>
              </a:rPr>
              <a:t>Statements highlighting the significance of finding meaning in charitable giving and maintaining a sense of hope for positive change.</a:t>
            </a:r>
          </a:p>
          <a:p>
            <a:pPr marL="457200" marR="0" lvl="1" indent="0" algn="just" defTabSz="914400" rtl="0" eaLnBrk="0" fontAlgn="base" latinLnBrk="0" hangingPunct="0">
              <a:lnSpc>
                <a:spcPct val="100000"/>
              </a:lnSpc>
              <a:spcBef>
                <a:spcPct val="0"/>
              </a:spcBef>
              <a:spcAft>
                <a:spcPct val="0"/>
              </a:spcAft>
              <a:buClrTx/>
              <a:buSzTx/>
              <a:tabLst/>
            </a:pPr>
            <a:endParaRPr kumimoji="0" lang="en-US" altLang="en-US" sz="1400" b="0" i="0" u="none" strike="noStrike" cap="none" normalizeH="0" baseline="0" dirty="0">
              <a:ln>
                <a:noFill/>
              </a:ln>
              <a:solidFill>
                <a:srgbClr val="000000"/>
              </a:solidFill>
              <a:effectLst/>
              <a:latin typeface="Lato" panose="020F0502020204030203" pitchFamily="34" charset="0"/>
              <a:ea typeface="Lato" panose="020F0502020204030203" pitchFamily="34" charset="0"/>
              <a:cs typeface="Lato" panose="020F0502020204030203" pitchFamily="34" charset="0"/>
            </a:endParaRPr>
          </a:p>
        </p:txBody>
      </p:sp>
      <p:sp>
        <p:nvSpPr>
          <p:cNvPr id="2" name="Rectangle 1">
            <a:extLst>
              <a:ext uri="{FF2B5EF4-FFF2-40B4-BE49-F238E27FC236}">
                <a16:creationId xmlns:a16="http://schemas.microsoft.com/office/drawing/2014/main" id="{A8812D5F-A6E0-01C0-44BD-3A232CB0526A}"/>
              </a:ext>
            </a:extLst>
          </p:cNvPr>
          <p:cNvSpPr>
            <a:spLocks noChangeArrowheads="1"/>
          </p:cNvSpPr>
          <p:nvPr/>
        </p:nvSpPr>
        <p:spPr bwMode="auto">
          <a:xfrm>
            <a:off x="6281152" y="1108819"/>
            <a:ext cx="5534137" cy="44940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98375" rIns="0" bIns="198375"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R="0" lvl="0" algn="just" defTabSz="914400" rtl="0" eaLnBrk="0" fontAlgn="base" latinLnBrk="0" hangingPunct="0">
              <a:lnSpc>
                <a:spcPct val="100000"/>
              </a:lnSpc>
              <a:spcBef>
                <a:spcPct val="0"/>
              </a:spcBef>
              <a:spcAft>
                <a:spcPct val="0"/>
              </a:spcAft>
              <a:buClrTx/>
              <a:buSzTx/>
              <a:tabLst/>
            </a:pPr>
            <a:r>
              <a:rPr kumimoji="0" lang="en-US" altLang="en-US" sz="1400" b="1" i="0" u="none" strike="noStrike" cap="none" normalizeH="0" baseline="0" dirty="0">
                <a:ln>
                  <a:noFill/>
                </a:ln>
                <a:solidFill>
                  <a:srgbClr val="000000"/>
                </a:solidFill>
                <a:effectLst/>
                <a:latin typeface="Lato" panose="020F0502020204030203" pitchFamily="34" charset="0"/>
                <a:ea typeface="Lato" panose="020F0502020204030203" pitchFamily="34" charset="0"/>
                <a:cs typeface="Lato" panose="020F0502020204030203" pitchFamily="34" charset="0"/>
              </a:rPr>
              <a:t>Desire to Make a Difference and Feel Empowered (Approx. 41%)</a:t>
            </a:r>
          </a:p>
          <a:p>
            <a:pPr marR="0" lvl="0" algn="just" defTabSz="914400" rtl="0" eaLnBrk="0" fontAlgn="base" latinLnBrk="0" hangingPunct="0">
              <a:lnSpc>
                <a:spcPct val="100000"/>
              </a:lnSpc>
              <a:spcBef>
                <a:spcPct val="0"/>
              </a:spcBef>
              <a:spcAft>
                <a:spcPct val="0"/>
              </a:spcAft>
              <a:buClrTx/>
              <a:buSzTx/>
              <a:tabLst/>
            </a:pPr>
            <a:r>
              <a:rPr kumimoji="0" lang="en-US" altLang="en-US" sz="1400" i="0" u="none" strike="noStrike" cap="none" normalizeH="0" baseline="0" dirty="0">
                <a:ln>
                  <a:noFill/>
                </a:ln>
                <a:solidFill>
                  <a:srgbClr val="000000"/>
                </a:solidFill>
                <a:effectLst/>
                <a:latin typeface="Lato" panose="020F0502020204030203" pitchFamily="34" charset="0"/>
                <a:ea typeface="Lato" panose="020F0502020204030203" pitchFamily="34" charset="0"/>
                <a:cs typeface="Lato" panose="020F0502020204030203" pitchFamily="34" charset="0"/>
              </a:rPr>
              <a:t>Statements expressing a strong desire to make a positive impact, feel empowered, and contribute to positive change in the world.</a:t>
            </a:r>
          </a:p>
          <a:p>
            <a:pPr marR="0" lvl="0" algn="just" defTabSz="914400" rtl="0" eaLnBrk="0" fontAlgn="base" latinLnBrk="0" hangingPunct="0">
              <a:lnSpc>
                <a:spcPct val="100000"/>
              </a:lnSpc>
              <a:spcBef>
                <a:spcPct val="0"/>
              </a:spcBef>
              <a:spcAft>
                <a:spcPct val="0"/>
              </a:spcAft>
              <a:buClrTx/>
              <a:buSzTx/>
              <a:tabLst/>
            </a:pPr>
            <a:r>
              <a:rPr kumimoji="0" lang="en-US" altLang="en-US" sz="1400" b="1" i="0" u="none" strike="noStrike" cap="none" normalizeH="0" baseline="0" dirty="0">
                <a:ln>
                  <a:noFill/>
                </a:ln>
                <a:solidFill>
                  <a:srgbClr val="000000"/>
                </a:solidFill>
                <a:effectLst/>
                <a:latin typeface="Lato" panose="020F0502020204030203" pitchFamily="34" charset="0"/>
                <a:ea typeface="Lato" panose="020F0502020204030203" pitchFamily="34" charset="0"/>
                <a:cs typeface="Lato" panose="020F0502020204030203" pitchFamily="34" charset="0"/>
              </a:rPr>
              <a:t>Sense of Justice/Fairness and Moral/Religious Duty (Approx. 35%)</a:t>
            </a:r>
          </a:p>
          <a:p>
            <a:pPr marR="0" lvl="0" algn="just" defTabSz="914400" rtl="0" eaLnBrk="0" fontAlgn="base" latinLnBrk="0" hangingPunct="0">
              <a:lnSpc>
                <a:spcPct val="100000"/>
              </a:lnSpc>
              <a:spcBef>
                <a:spcPct val="0"/>
              </a:spcBef>
              <a:spcAft>
                <a:spcPct val="0"/>
              </a:spcAft>
              <a:buClrTx/>
              <a:buSzTx/>
              <a:tabLst/>
            </a:pPr>
            <a:r>
              <a:rPr kumimoji="0" lang="en-US" altLang="en-US" sz="1400" i="0" u="none" strike="noStrike" cap="none" normalizeH="0" baseline="0" dirty="0">
                <a:ln>
                  <a:noFill/>
                </a:ln>
                <a:solidFill>
                  <a:srgbClr val="000000"/>
                </a:solidFill>
                <a:effectLst/>
                <a:latin typeface="Lato" panose="020F0502020204030203" pitchFamily="34" charset="0"/>
                <a:ea typeface="Lato" panose="020F0502020204030203" pitchFamily="34" charset="0"/>
                <a:cs typeface="Lato" panose="020F0502020204030203" pitchFamily="34" charset="0"/>
              </a:rPr>
              <a:t>Statements indicating a belief in fairness and justice, along with a sense of moral or religious duty to contribute to charitable causes.</a:t>
            </a:r>
          </a:p>
          <a:p>
            <a:pPr marR="0" lvl="0" algn="just" defTabSz="914400" rtl="0" eaLnBrk="0" fontAlgn="base" latinLnBrk="0" hangingPunct="0">
              <a:lnSpc>
                <a:spcPct val="100000"/>
              </a:lnSpc>
              <a:spcBef>
                <a:spcPct val="0"/>
              </a:spcBef>
              <a:spcAft>
                <a:spcPct val="0"/>
              </a:spcAft>
              <a:buClrTx/>
              <a:buSzTx/>
              <a:tabLst/>
            </a:pPr>
            <a:r>
              <a:rPr kumimoji="0" lang="en-US" altLang="en-US" sz="1400" b="1" i="0" u="none" strike="noStrike" cap="none" normalizeH="0" baseline="0" dirty="0">
                <a:ln>
                  <a:noFill/>
                </a:ln>
                <a:solidFill>
                  <a:srgbClr val="000000"/>
                </a:solidFill>
                <a:effectLst/>
                <a:latin typeface="Lato" panose="020F0502020204030203" pitchFamily="34" charset="0"/>
                <a:ea typeface="Lato" panose="020F0502020204030203" pitchFamily="34" charset="0"/>
                <a:cs typeface="Lato" panose="020F0502020204030203" pitchFamily="34" charset="0"/>
              </a:rPr>
              <a:t>Community and Identity (Approx. 29%)</a:t>
            </a:r>
          </a:p>
          <a:p>
            <a:pPr marR="0" lvl="0" algn="just" defTabSz="914400" rtl="0" eaLnBrk="0" fontAlgn="base" latinLnBrk="0" hangingPunct="0">
              <a:lnSpc>
                <a:spcPct val="100000"/>
              </a:lnSpc>
              <a:spcBef>
                <a:spcPct val="0"/>
              </a:spcBef>
              <a:spcAft>
                <a:spcPct val="0"/>
              </a:spcAft>
              <a:buClrTx/>
              <a:buSzTx/>
              <a:tabLst/>
            </a:pPr>
            <a:r>
              <a:rPr kumimoji="0" lang="en-US" altLang="en-US" sz="1400" i="0" u="none" strike="noStrike" cap="none" normalizeH="0" baseline="0" dirty="0">
                <a:ln>
                  <a:noFill/>
                </a:ln>
                <a:effectLst/>
                <a:latin typeface="Lato" panose="020F0502020204030203" pitchFamily="34" charset="0"/>
                <a:ea typeface="Lato" panose="020F0502020204030203" pitchFamily="34" charset="0"/>
                <a:cs typeface="Lato" panose="020F0502020204030203" pitchFamily="34" charset="0"/>
              </a:rPr>
              <a:t>Statements</a:t>
            </a:r>
            <a:r>
              <a:rPr kumimoji="0" lang="en-US" altLang="en-US" sz="1400" i="0" u="none" strike="noStrike" cap="none" normalizeH="0" baseline="0" dirty="0">
                <a:ln>
                  <a:noFill/>
                </a:ln>
                <a:solidFill>
                  <a:srgbClr val="000000"/>
                </a:solidFill>
                <a:effectLst/>
                <a:latin typeface="Lato" panose="020F0502020204030203" pitchFamily="34" charset="0"/>
                <a:ea typeface="Lato" panose="020F0502020204030203" pitchFamily="34" charset="0"/>
                <a:cs typeface="Lato" panose="020F0502020204030203" pitchFamily="34" charset="0"/>
              </a:rPr>
              <a:t> emphasizing the importance of being part of a community that cares about others and how charitable giving is linked to personal identity.</a:t>
            </a:r>
          </a:p>
          <a:p>
            <a:pPr marR="0" lvl="0" algn="just" defTabSz="914400" rtl="0" eaLnBrk="0" fontAlgn="base" latinLnBrk="0" hangingPunct="0">
              <a:lnSpc>
                <a:spcPct val="100000"/>
              </a:lnSpc>
              <a:spcBef>
                <a:spcPct val="0"/>
              </a:spcBef>
              <a:spcAft>
                <a:spcPct val="0"/>
              </a:spcAft>
              <a:buClrTx/>
              <a:buSzTx/>
              <a:tabLst/>
            </a:pPr>
            <a:r>
              <a:rPr kumimoji="0" lang="en-US" altLang="en-US" sz="1400" b="1" i="0" u="none" strike="noStrike" cap="none" normalizeH="0" baseline="0" dirty="0">
                <a:ln>
                  <a:noFill/>
                </a:ln>
                <a:solidFill>
                  <a:srgbClr val="000000"/>
                </a:solidFill>
                <a:effectLst/>
                <a:latin typeface="Lato" panose="020F0502020204030203" pitchFamily="34" charset="0"/>
                <a:ea typeface="Lato" panose="020F0502020204030203" pitchFamily="34" charset="0"/>
                <a:cs typeface="Lato" panose="020F0502020204030203" pitchFamily="34" charset="0"/>
              </a:rPr>
              <a:t>Avoiding Guilt and Feeling Good (Approx. 22%)</a:t>
            </a:r>
          </a:p>
          <a:p>
            <a:pPr marR="0" lvl="0" algn="just" defTabSz="914400" rtl="0" eaLnBrk="0" fontAlgn="base" latinLnBrk="0" hangingPunct="0">
              <a:lnSpc>
                <a:spcPct val="100000"/>
              </a:lnSpc>
              <a:spcBef>
                <a:spcPct val="0"/>
              </a:spcBef>
              <a:spcAft>
                <a:spcPct val="0"/>
              </a:spcAft>
              <a:buClrTx/>
              <a:buSzTx/>
              <a:tabLst/>
            </a:pPr>
            <a:r>
              <a:rPr kumimoji="0" lang="en-US" altLang="en-US" sz="1400" i="0" u="none" strike="noStrike" cap="none" normalizeH="0" baseline="0" dirty="0">
                <a:ln>
                  <a:noFill/>
                </a:ln>
                <a:solidFill>
                  <a:srgbClr val="000000"/>
                </a:solidFill>
                <a:effectLst/>
                <a:latin typeface="Lato" panose="020F0502020204030203" pitchFamily="34" charset="0"/>
                <a:ea typeface="Lato" panose="020F0502020204030203" pitchFamily="34" charset="0"/>
                <a:cs typeface="Lato" panose="020F0502020204030203" pitchFamily="34" charset="0"/>
              </a:rPr>
              <a:t>Statements expressing a desire to avoid feelings of guilt about personal situations and to experience positive emotions through charitable giving.</a:t>
            </a:r>
          </a:p>
          <a:p>
            <a:pPr marR="0" lvl="0" algn="just" defTabSz="914400" rtl="0" eaLnBrk="0" fontAlgn="base" latinLnBrk="0" hangingPunct="0">
              <a:lnSpc>
                <a:spcPct val="100000"/>
              </a:lnSpc>
              <a:spcBef>
                <a:spcPct val="0"/>
              </a:spcBef>
              <a:spcAft>
                <a:spcPct val="0"/>
              </a:spcAft>
              <a:buClrTx/>
              <a:buSzTx/>
              <a:tabLst/>
            </a:pPr>
            <a:r>
              <a:rPr kumimoji="0" lang="en-US" altLang="en-US" sz="1400" b="1" i="0" u="none" strike="noStrike" cap="none" normalizeH="0" baseline="0" dirty="0">
                <a:ln>
                  <a:noFill/>
                </a:ln>
                <a:solidFill>
                  <a:srgbClr val="000000"/>
                </a:solidFill>
                <a:effectLst/>
                <a:latin typeface="Lato" panose="020F0502020204030203" pitchFamily="34" charset="0"/>
                <a:ea typeface="Lato" panose="020F0502020204030203" pitchFamily="34" charset="0"/>
                <a:cs typeface="Lato" panose="020F0502020204030203" pitchFamily="34" charset="0"/>
              </a:rPr>
              <a:t>Meaning and Hope (Approx. 21%)</a:t>
            </a:r>
          </a:p>
          <a:p>
            <a:pPr marR="0" lvl="0" algn="just" defTabSz="914400" rtl="0" eaLnBrk="0" fontAlgn="base" latinLnBrk="0" hangingPunct="0">
              <a:lnSpc>
                <a:spcPct val="100000"/>
              </a:lnSpc>
              <a:spcBef>
                <a:spcPct val="0"/>
              </a:spcBef>
              <a:spcAft>
                <a:spcPct val="0"/>
              </a:spcAft>
              <a:buClrTx/>
              <a:buSzTx/>
              <a:tabLst/>
            </a:pPr>
            <a:r>
              <a:rPr kumimoji="0" lang="en-US" altLang="en-US" sz="1400" i="0" u="none" strike="noStrike" cap="none" normalizeH="0" baseline="0" dirty="0">
                <a:ln>
                  <a:noFill/>
                </a:ln>
                <a:solidFill>
                  <a:srgbClr val="000000"/>
                </a:solidFill>
                <a:effectLst/>
                <a:latin typeface="Lato" panose="020F0502020204030203" pitchFamily="34" charset="0"/>
                <a:ea typeface="Lato" panose="020F0502020204030203" pitchFamily="34" charset="0"/>
                <a:cs typeface="Lato" panose="020F0502020204030203" pitchFamily="34" charset="0"/>
              </a:rPr>
              <a:t>Statements highlighting the significance of finding meaning in charitable giving and maintaining a sense of hope for positive change.</a:t>
            </a:r>
          </a:p>
          <a:p>
            <a:pPr marR="0" lvl="0" algn="just" defTabSz="914400" rtl="0" eaLnBrk="0" fontAlgn="base" latinLnBrk="0" hangingPunct="0">
              <a:lnSpc>
                <a:spcPct val="100000"/>
              </a:lnSpc>
              <a:spcBef>
                <a:spcPct val="0"/>
              </a:spcBef>
              <a:spcAft>
                <a:spcPct val="0"/>
              </a:spcAft>
              <a:buClrTx/>
              <a:buSzTx/>
              <a:tabLst/>
            </a:pPr>
            <a:endParaRPr kumimoji="0" lang="en-US" altLang="en-US" sz="1400" b="1" i="0" u="none" strike="noStrike" cap="none" normalizeH="0" baseline="0" dirty="0">
              <a:ln>
                <a:noFill/>
              </a:ln>
              <a:solidFill>
                <a:srgbClr val="000000"/>
              </a:solidFill>
              <a:effectLst/>
              <a:latin typeface="Lato" panose="020F0502020204030203" pitchFamily="34" charset="0"/>
              <a:ea typeface="Lato" panose="020F0502020204030203" pitchFamily="34" charset="0"/>
              <a:cs typeface="Lato" panose="020F0502020204030203" pitchFamily="34" charset="0"/>
            </a:endParaRPr>
          </a:p>
          <a:p>
            <a:pPr marR="0" lvl="0" algn="just" defTabSz="914400" rtl="0" eaLnBrk="0" fontAlgn="base" latinLnBrk="0" hangingPunct="0">
              <a:lnSpc>
                <a:spcPct val="100000"/>
              </a:lnSpc>
              <a:spcBef>
                <a:spcPct val="0"/>
              </a:spcBef>
              <a:spcAft>
                <a:spcPct val="0"/>
              </a:spcAft>
              <a:buClrTx/>
              <a:buSzTx/>
              <a:tabLst/>
            </a:pPr>
            <a:endParaRPr kumimoji="0" lang="en-US" altLang="en-US" sz="1400" b="1" i="0" u="none" strike="noStrike" cap="none" normalizeH="0" baseline="0" dirty="0">
              <a:ln>
                <a:noFill/>
              </a:ln>
              <a:solidFill>
                <a:srgbClr val="000000"/>
              </a:solidFill>
              <a:effectLst/>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17405337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E49B509-306D-AB34-C54F-5F99193E8EA6}"/>
              </a:ext>
            </a:extLst>
          </p:cNvPr>
          <p:cNvSpPr txBox="1"/>
          <p:nvPr/>
        </p:nvSpPr>
        <p:spPr>
          <a:xfrm>
            <a:off x="331448" y="265190"/>
            <a:ext cx="11571154" cy="584775"/>
          </a:xfrm>
          <a:prstGeom prst="rect">
            <a:avLst/>
          </a:prstGeom>
          <a:noFill/>
        </p:spPr>
        <p:txBody>
          <a:bodyPr wrap="square" lIns="91440" tIns="45720" rIns="91440" bIns="45720" anchor="t">
            <a:spAutoFit/>
          </a:bodyPr>
          <a:lstStyle/>
          <a:p>
            <a:r>
              <a:rPr lang="en-US" sz="1600" b="1" dirty="0">
                <a:solidFill>
                  <a:srgbClr val="0070C0"/>
                </a:solidFill>
                <a:latin typeface="Lato"/>
                <a:ea typeface="Lato"/>
                <a:cs typeface="Lato"/>
              </a:rPr>
              <a:t>Q6: Pretend you’ve got $200, or $15 a month, to support the charity behind </a:t>
            </a:r>
            <a:r>
              <a:rPr lang="en-US" sz="1600" b="1" dirty="0" err="1">
                <a:solidFill>
                  <a:srgbClr val="0070C0"/>
                </a:solidFill>
                <a:latin typeface="Lato"/>
                <a:ea typeface="Lato"/>
                <a:cs typeface="Lato"/>
              </a:rPr>
              <a:t>Givey</a:t>
            </a:r>
            <a:r>
              <a:rPr lang="en-US" sz="1600" b="1" dirty="0">
                <a:solidFill>
                  <a:srgbClr val="0070C0"/>
                </a:solidFill>
                <a:latin typeface="Lato"/>
                <a:ea typeface="Lato"/>
                <a:cs typeface="Lato"/>
              </a:rPr>
              <a:t>. There are multiple ways to donate, how would you choose to donate based on the following options:</a:t>
            </a:r>
            <a:endParaRPr lang="en-US" sz="1600" b="1" dirty="0">
              <a:solidFill>
                <a:srgbClr val="0070C0"/>
              </a:solidFill>
              <a:cs typeface="Arial"/>
            </a:endParaRPr>
          </a:p>
        </p:txBody>
      </p:sp>
      <p:sp>
        <p:nvSpPr>
          <p:cNvPr id="9" name="TextBox 8">
            <a:extLst>
              <a:ext uri="{FF2B5EF4-FFF2-40B4-BE49-F238E27FC236}">
                <a16:creationId xmlns:a16="http://schemas.microsoft.com/office/drawing/2014/main" id="{C37F7958-A1FE-A7B3-DAC5-5B548F26EFCC}"/>
              </a:ext>
            </a:extLst>
          </p:cNvPr>
          <p:cNvSpPr txBox="1"/>
          <p:nvPr/>
        </p:nvSpPr>
        <p:spPr>
          <a:xfrm>
            <a:off x="331449" y="1290683"/>
            <a:ext cx="2087431" cy="338554"/>
          </a:xfrm>
          <a:prstGeom prst="rect">
            <a:avLst/>
          </a:prstGeom>
          <a:noFill/>
        </p:spPr>
        <p:txBody>
          <a:bodyPr wrap="none" rtlCol="0">
            <a:spAutoFit/>
          </a:bodyPr>
          <a:lstStyle/>
          <a:p>
            <a:r>
              <a:rPr lang="en-US" sz="1600" dirty="0">
                <a:latin typeface="Lato" panose="020F0502020204030203" pitchFamily="34" charset="0"/>
                <a:ea typeface="Lato" panose="020F0502020204030203" pitchFamily="34" charset="0"/>
                <a:cs typeface="Lato" panose="020F0502020204030203" pitchFamily="34" charset="0"/>
              </a:rPr>
              <a:t>Singapore Gen Z (58)</a:t>
            </a:r>
          </a:p>
        </p:txBody>
      </p:sp>
      <p:sp>
        <p:nvSpPr>
          <p:cNvPr id="10" name="TextBox 9">
            <a:extLst>
              <a:ext uri="{FF2B5EF4-FFF2-40B4-BE49-F238E27FC236}">
                <a16:creationId xmlns:a16="http://schemas.microsoft.com/office/drawing/2014/main" id="{089E6387-EF0E-03A0-C653-2B08F5A8BBD6}"/>
              </a:ext>
            </a:extLst>
          </p:cNvPr>
          <p:cNvSpPr txBox="1"/>
          <p:nvPr/>
        </p:nvSpPr>
        <p:spPr>
          <a:xfrm>
            <a:off x="331449" y="3815814"/>
            <a:ext cx="2618024" cy="338554"/>
          </a:xfrm>
          <a:prstGeom prst="rect">
            <a:avLst/>
          </a:prstGeom>
          <a:noFill/>
        </p:spPr>
        <p:txBody>
          <a:bodyPr wrap="none" rtlCol="0">
            <a:spAutoFit/>
          </a:bodyPr>
          <a:lstStyle/>
          <a:p>
            <a:r>
              <a:rPr lang="en-US" sz="1600" dirty="0">
                <a:latin typeface="Lato" panose="020F0502020204030203" pitchFamily="34" charset="0"/>
                <a:ea typeface="Lato" panose="020F0502020204030203" pitchFamily="34" charset="0"/>
                <a:cs typeface="Lato" panose="020F0502020204030203" pitchFamily="34" charset="0"/>
              </a:rPr>
              <a:t>Singapore Millennials (212)</a:t>
            </a:r>
          </a:p>
        </p:txBody>
      </p:sp>
      <p:sp>
        <p:nvSpPr>
          <p:cNvPr id="12" name="TextBox 11">
            <a:extLst>
              <a:ext uri="{FF2B5EF4-FFF2-40B4-BE49-F238E27FC236}">
                <a16:creationId xmlns:a16="http://schemas.microsoft.com/office/drawing/2014/main" id="{C6282F00-408B-D001-95E7-B6D8FA3ECF60}"/>
              </a:ext>
            </a:extLst>
          </p:cNvPr>
          <p:cNvSpPr txBox="1"/>
          <p:nvPr/>
        </p:nvSpPr>
        <p:spPr>
          <a:xfrm>
            <a:off x="6929532" y="1272236"/>
            <a:ext cx="1808508" cy="338554"/>
          </a:xfrm>
          <a:prstGeom prst="rect">
            <a:avLst/>
          </a:prstGeom>
          <a:noFill/>
        </p:spPr>
        <p:txBody>
          <a:bodyPr wrap="none" rtlCol="0">
            <a:spAutoFit/>
          </a:bodyPr>
          <a:lstStyle/>
          <a:p>
            <a:r>
              <a:rPr lang="en-US" sz="1600" dirty="0">
                <a:latin typeface="Lato" panose="020F0502020204030203" pitchFamily="34" charset="0"/>
                <a:ea typeface="Lato" panose="020F0502020204030203" pitchFamily="34" charset="0"/>
                <a:cs typeface="Lato" panose="020F0502020204030203" pitchFamily="34" charset="0"/>
              </a:rPr>
              <a:t>Ireland Gen Z (45)</a:t>
            </a:r>
          </a:p>
        </p:txBody>
      </p:sp>
      <p:sp>
        <p:nvSpPr>
          <p:cNvPr id="13" name="TextBox 12">
            <a:extLst>
              <a:ext uri="{FF2B5EF4-FFF2-40B4-BE49-F238E27FC236}">
                <a16:creationId xmlns:a16="http://schemas.microsoft.com/office/drawing/2014/main" id="{862519A8-C7A2-1BCA-4109-F9E1807BAD04}"/>
              </a:ext>
            </a:extLst>
          </p:cNvPr>
          <p:cNvSpPr txBox="1"/>
          <p:nvPr/>
        </p:nvSpPr>
        <p:spPr>
          <a:xfrm>
            <a:off x="6929532" y="3819712"/>
            <a:ext cx="2339102" cy="338554"/>
          </a:xfrm>
          <a:prstGeom prst="rect">
            <a:avLst/>
          </a:prstGeom>
          <a:noFill/>
        </p:spPr>
        <p:txBody>
          <a:bodyPr wrap="none" rtlCol="0">
            <a:spAutoFit/>
          </a:bodyPr>
          <a:lstStyle/>
          <a:p>
            <a:r>
              <a:rPr lang="en-US" sz="1600" dirty="0">
                <a:latin typeface="Lato" panose="020F0502020204030203" pitchFamily="34" charset="0"/>
                <a:ea typeface="Lato" panose="020F0502020204030203" pitchFamily="34" charset="0"/>
                <a:cs typeface="Lato" panose="020F0502020204030203" pitchFamily="34" charset="0"/>
              </a:rPr>
              <a:t>Ireland Millennials (224)</a:t>
            </a:r>
          </a:p>
        </p:txBody>
      </p:sp>
      <p:pic>
        <p:nvPicPr>
          <p:cNvPr id="5" name="Picture 4">
            <a:extLst>
              <a:ext uri="{FF2B5EF4-FFF2-40B4-BE49-F238E27FC236}">
                <a16:creationId xmlns:a16="http://schemas.microsoft.com/office/drawing/2014/main" id="{9872DBB5-1702-3F30-C810-6BC787181FAA}"/>
              </a:ext>
            </a:extLst>
          </p:cNvPr>
          <p:cNvPicPr>
            <a:picLocks noChangeAspect="1"/>
          </p:cNvPicPr>
          <p:nvPr/>
        </p:nvPicPr>
        <p:blipFill>
          <a:blip r:embed="rId3"/>
          <a:stretch>
            <a:fillRect/>
          </a:stretch>
        </p:blipFill>
        <p:spPr>
          <a:xfrm>
            <a:off x="406045" y="1648180"/>
            <a:ext cx="5464403" cy="1182753"/>
          </a:xfrm>
          <a:prstGeom prst="rect">
            <a:avLst/>
          </a:prstGeom>
        </p:spPr>
      </p:pic>
      <p:pic>
        <p:nvPicPr>
          <p:cNvPr id="8" name="Picture 7">
            <a:extLst>
              <a:ext uri="{FF2B5EF4-FFF2-40B4-BE49-F238E27FC236}">
                <a16:creationId xmlns:a16="http://schemas.microsoft.com/office/drawing/2014/main" id="{6BBFFEE9-C9A7-E364-A57C-F97A006ED44F}"/>
              </a:ext>
            </a:extLst>
          </p:cNvPr>
          <p:cNvPicPr>
            <a:picLocks noChangeAspect="1"/>
          </p:cNvPicPr>
          <p:nvPr/>
        </p:nvPicPr>
        <p:blipFill>
          <a:blip r:embed="rId4"/>
          <a:stretch>
            <a:fillRect/>
          </a:stretch>
        </p:blipFill>
        <p:spPr>
          <a:xfrm>
            <a:off x="406045" y="4182162"/>
            <a:ext cx="5464403" cy="1145488"/>
          </a:xfrm>
          <a:prstGeom prst="rect">
            <a:avLst/>
          </a:prstGeom>
        </p:spPr>
      </p:pic>
      <p:pic>
        <p:nvPicPr>
          <p:cNvPr id="15" name="Picture 14">
            <a:extLst>
              <a:ext uri="{FF2B5EF4-FFF2-40B4-BE49-F238E27FC236}">
                <a16:creationId xmlns:a16="http://schemas.microsoft.com/office/drawing/2014/main" id="{87093B92-6E97-6F39-E023-10A2739050D2}"/>
              </a:ext>
            </a:extLst>
          </p:cNvPr>
          <p:cNvPicPr>
            <a:picLocks noChangeAspect="1"/>
          </p:cNvPicPr>
          <p:nvPr/>
        </p:nvPicPr>
        <p:blipFill>
          <a:blip r:embed="rId5"/>
          <a:stretch>
            <a:fillRect/>
          </a:stretch>
        </p:blipFill>
        <p:spPr>
          <a:xfrm>
            <a:off x="6995709" y="1666243"/>
            <a:ext cx="5075315" cy="1057686"/>
          </a:xfrm>
          <a:prstGeom prst="rect">
            <a:avLst/>
          </a:prstGeom>
        </p:spPr>
      </p:pic>
      <p:pic>
        <p:nvPicPr>
          <p:cNvPr id="18" name="Picture 17">
            <a:extLst>
              <a:ext uri="{FF2B5EF4-FFF2-40B4-BE49-F238E27FC236}">
                <a16:creationId xmlns:a16="http://schemas.microsoft.com/office/drawing/2014/main" id="{C5CC163A-2A94-697F-C90A-8F0AB46C1656}"/>
              </a:ext>
            </a:extLst>
          </p:cNvPr>
          <p:cNvPicPr>
            <a:picLocks noChangeAspect="1"/>
          </p:cNvPicPr>
          <p:nvPr/>
        </p:nvPicPr>
        <p:blipFill>
          <a:blip r:embed="rId6"/>
          <a:stretch>
            <a:fillRect/>
          </a:stretch>
        </p:blipFill>
        <p:spPr>
          <a:xfrm>
            <a:off x="6995710" y="4236106"/>
            <a:ext cx="5075314" cy="1040381"/>
          </a:xfrm>
          <a:prstGeom prst="rect">
            <a:avLst/>
          </a:prstGeom>
        </p:spPr>
      </p:pic>
    </p:spTree>
    <p:extLst>
      <p:ext uri="{BB962C8B-B14F-4D97-AF65-F5344CB8AC3E}">
        <p14:creationId xmlns:p14="http://schemas.microsoft.com/office/powerpoint/2010/main" val="32188924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E49B509-306D-AB34-C54F-5F99193E8EA6}"/>
              </a:ext>
            </a:extLst>
          </p:cNvPr>
          <p:cNvSpPr txBox="1"/>
          <p:nvPr/>
        </p:nvSpPr>
        <p:spPr>
          <a:xfrm>
            <a:off x="331448" y="265190"/>
            <a:ext cx="9757229" cy="830997"/>
          </a:xfrm>
          <a:prstGeom prst="rect">
            <a:avLst/>
          </a:prstGeom>
          <a:noFill/>
        </p:spPr>
        <p:txBody>
          <a:bodyPr wrap="square" lIns="91440" tIns="45720" rIns="91440" bIns="45720" anchor="t">
            <a:spAutoFit/>
          </a:bodyPr>
          <a:lstStyle/>
          <a:p>
            <a:r>
              <a:rPr lang="en-US" sz="2400" b="1" dirty="0">
                <a:solidFill>
                  <a:srgbClr val="0070C0"/>
                </a:solidFill>
                <a:latin typeface="Lato"/>
                <a:ea typeface="Lato"/>
                <a:cs typeface="Lato"/>
              </a:rPr>
              <a:t>Q7: Can you explain why you chose this option (Singapore)?</a:t>
            </a:r>
          </a:p>
          <a:p>
            <a:endParaRPr lang="en-US" sz="2400" b="1" dirty="0">
              <a:solidFill>
                <a:srgbClr val="0070C0"/>
              </a:solidFill>
              <a:cs typeface="Arial"/>
            </a:endParaRPr>
          </a:p>
        </p:txBody>
      </p:sp>
      <p:sp>
        <p:nvSpPr>
          <p:cNvPr id="9" name="TextBox 8">
            <a:extLst>
              <a:ext uri="{FF2B5EF4-FFF2-40B4-BE49-F238E27FC236}">
                <a16:creationId xmlns:a16="http://schemas.microsoft.com/office/drawing/2014/main" id="{C37F7958-A1FE-A7B3-DAC5-5B548F26EFCC}"/>
              </a:ext>
            </a:extLst>
          </p:cNvPr>
          <p:cNvSpPr txBox="1"/>
          <p:nvPr/>
        </p:nvSpPr>
        <p:spPr>
          <a:xfrm>
            <a:off x="358881" y="824339"/>
            <a:ext cx="3962944" cy="338554"/>
          </a:xfrm>
          <a:prstGeom prst="rect">
            <a:avLst/>
          </a:prstGeom>
          <a:noFill/>
        </p:spPr>
        <p:txBody>
          <a:bodyPr wrap="none" rtlCol="0">
            <a:spAutoFit/>
          </a:bodyPr>
          <a:lstStyle/>
          <a:p>
            <a:r>
              <a:rPr lang="en-US" sz="1600" dirty="0">
                <a:latin typeface="Lato" panose="020F0502020204030203" pitchFamily="34" charset="0"/>
                <a:ea typeface="Lato" panose="020F0502020204030203" pitchFamily="34" charset="0"/>
                <a:cs typeface="Lato" panose="020F0502020204030203" pitchFamily="34" charset="0"/>
              </a:rPr>
              <a:t>Singapore Gen Z (31) from reason one-off</a:t>
            </a:r>
          </a:p>
        </p:txBody>
      </p:sp>
      <p:sp>
        <p:nvSpPr>
          <p:cNvPr id="10" name="TextBox 9">
            <a:extLst>
              <a:ext uri="{FF2B5EF4-FFF2-40B4-BE49-F238E27FC236}">
                <a16:creationId xmlns:a16="http://schemas.microsoft.com/office/drawing/2014/main" id="{089E6387-EF0E-03A0-C653-2B08F5A8BBD6}"/>
              </a:ext>
            </a:extLst>
          </p:cNvPr>
          <p:cNvSpPr txBox="1"/>
          <p:nvPr/>
        </p:nvSpPr>
        <p:spPr>
          <a:xfrm>
            <a:off x="6177063" y="833483"/>
            <a:ext cx="4493538" cy="338554"/>
          </a:xfrm>
          <a:prstGeom prst="rect">
            <a:avLst/>
          </a:prstGeom>
          <a:noFill/>
        </p:spPr>
        <p:txBody>
          <a:bodyPr wrap="none" rtlCol="0">
            <a:spAutoFit/>
          </a:bodyPr>
          <a:lstStyle/>
          <a:p>
            <a:r>
              <a:rPr lang="en-US" sz="1600" dirty="0">
                <a:latin typeface="Lato" panose="020F0502020204030203" pitchFamily="34" charset="0"/>
                <a:ea typeface="Lato" panose="020F0502020204030203" pitchFamily="34" charset="0"/>
                <a:cs typeface="Lato" panose="020F0502020204030203" pitchFamily="34" charset="0"/>
              </a:rPr>
              <a:t>Singapore Millennials (106) from reason one-off</a:t>
            </a:r>
          </a:p>
        </p:txBody>
      </p:sp>
      <p:sp>
        <p:nvSpPr>
          <p:cNvPr id="15" name="TextBox 14">
            <a:extLst>
              <a:ext uri="{FF2B5EF4-FFF2-40B4-BE49-F238E27FC236}">
                <a16:creationId xmlns:a16="http://schemas.microsoft.com/office/drawing/2014/main" id="{20CB08EB-0A1A-4105-BD11-512DF3E1AF53}"/>
              </a:ext>
            </a:extLst>
          </p:cNvPr>
          <p:cNvSpPr txBox="1"/>
          <p:nvPr/>
        </p:nvSpPr>
        <p:spPr>
          <a:xfrm>
            <a:off x="1508760" y="1645920"/>
            <a:ext cx="184731" cy="369332"/>
          </a:xfrm>
          <a:prstGeom prst="rect">
            <a:avLst/>
          </a:prstGeom>
          <a:noFill/>
        </p:spPr>
        <p:txBody>
          <a:bodyPr wrap="none" rtlCol="0">
            <a:spAutoFit/>
          </a:bodyPr>
          <a:lstStyle/>
          <a:p>
            <a:endParaRPr lang="en-US" dirty="0"/>
          </a:p>
        </p:txBody>
      </p:sp>
      <p:sp>
        <p:nvSpPr>
          <p:cNvPr id="16" name="Rectangle 1">
            <a:extLst>
              <a:ext uri="{FF2B5EF4-FFF2-40B4-BE49-F238E27FC236}">
                <a16:creationId xmlns:a16="http://schemas.microsoft.com/office/drawing/2014/main" id="{E56AB695-E397-BE3B-84AE-B3FBA320AE72}"/>
              </a:ext>
            </a:extLst>
          </p:cNvPr>
          <p:cNvSpPr>
            <a:spLocks noChangeArrowheads="1"/>
          </p:cNvSpPr>
          <p:nvPr/>
        </p:nvSpPr>
        <p:spPr bwMode="auto">
          <a:xfrm>
            <a:off x="435143" y="2804145"/>
            <a:ext cx="5534137" cy="831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98375" rIns="0" bIns="198375"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just"/>
            <a:r>
              <a:rPr lang="en-US" sz="1400" b="0" i="0" dirty="0">
                <a:effectLst/>
                <a:latin typeface="Lato" panose="020F0502020204030203" pitchFamily="34" charset="0"/>
                <a:ea typeface="Lato" panose="020F0502020204030203" pitchFamily="34" charset="0"/>
                <a:cs typeface="Lato" panose="020F0502020204030203" pitchFamily="34" charset="0"/>
              </a:rPr>
              <a:t>.</a:t>
            </a:r>
          </a:p>
          <a:p>
            <a:pPr marL="457200" marR="0" lvl="1" indent="0" algn="just" defTabSz="914400" rtl="0" eaLnBrk="0" fontAlgn="base" latinLnBrk="0" hangingPunct="0">
              <a:lnSpc>
                <a:spcPct val="100000"/>
              </a:lnSpc>
              <a:spcBef>
                <a:spcPct val="0"/>
              </a:spcBef>
              <a:spcAft>
                <a:spcPct val="0"/>
              </a:spcAft>
              <a:buClrTx/>
              <a:buSzTx/>
              <a:tabLst/>
            </a:pPr>
            <a:endParaRPr kumimoji="0" lang="en-US" altLang="en-US" sz="1400" b="0" i="0" u="none" strike="noStrike" cap="none" normalizeH="0" baseline="0" dirty="0">
              <a:ln>
                <a:noFill/>
              </a:ln>
              <a:solidFill>
                <a:srgbClr val="000000"/>
              </a:solidFill>
              <a:effectLst/>
              <a:latin typeface="Lato" panose="020F0502020204030203" pitchFamily="34" charset="0"/>
              <a:ea typeface="Lato" panose="020F0502020204030203" pitchFamily="34" charset="0"/>
              <a:cs typeface="Lato" panose="020F0502020204030203" pitchFamily="34" charset="0"/>
            </a:endParaRPr>
          </a:p>
        </p:txBody>
      </p:sp>
      <p:sp>
        <p:nvSpPr>
          <p:cNvPr id="2" name="Rectangle 1">
            <a:extLst>
              <a:ext uri="{FF2B5EF4-FFF2-40B4-BE49-F238E27FC236}">
                <a16:creationId xmlns:a16="http://schemas.microsoft.com/office/drawing/2014/main" id="{A8812D5F-A6E0-01C0-44BD-3A232CB0526A}"/>
              </a:ext>
            </a:extLst>
          </p:cNvPr>
          <p:cNvSpPr>
            <a:spLocks noChangeArrowheads="1"/>
          </p:cNvSpPr>
          <p:nvPr/>
        </p:nvSpPr>
        <p:spPr bwMode="auto">
          <a:xfrm>
            <a:off x="6281152" y="1088525"/>
            <a:ext cx="5534137" cy="4278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98375" rIns="0" bIns="198375"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R="0" lvl="0" algn="just" defTabSz="914400" rtl="0" eaLnBrk="0" fontAlgn="base" latinLnBrk="0" hangingPunct="0">
              <a:lnSpc>
                <a:spcPct val="100000"/>
              </a:lnSpc>
              <a:spcBef>
                <a:spcPct val="0"/>
              </a:spcBef>
              <a:spcAft>
                <a:spcPct val="0"/>
              </a:spcAft>
              <a:buClrTx/>
              <a:buSzTx/>
              <a:tabLst/>
            </a:pPr>
            <a:r>
              <a:rPr kumimoji="0" lang="en-US" altLang="en-US" sz="1400" b="1" i="0" u="none" strike="noStrike" cap="none" normalizeH="0" baseline="0" dirty="0">
                <a:ln>
                  <a:noFill/>
                </a:ln>
                <a:solidFill>
                  <a:srgbClr val="000000"/>
                </a:solidFill>
                <a:effectLst/>
                <a:latin typeface="Lato" panose="020F0502020204030203" pitchFamily="34" charset="0"/>
                <a:ea typeface="Lato" panose="020F0502020204030203" pitchFamily="34" charset="0"/>
                <a:cs typeface="Lato" panose="020F0502020204030203" pitchFamily="34" charset="0"/>
              </a:rPr>
              <a:t>Convenience and Ease (Approx. 35%)</a:t>
            </a:r>
          </a:p>
          <a:p>
            <a:pPr marR="0" lvl="0" algn="just" defTabSz="914400" rtl="0" eaLnBrk="0" fontAlgn="base" latinLnBrk="0" hangingPunct="0">
              <a:lnSpc>
                <a:spcPct val="100000"/>
              </a:lnSpc>
              <a:spcBef>
                <a:spcPct val="0"/>
              </a:spcBef>
              <a:spcAft>
                <a:spcPct val="0"/>
              </a:spcAft>
              <a:buClrTx/>
              <a:buSzTx/>
              <a:tabLst/>
            </a:pPr>
            <a:r>
              <a:rPr kumimoji="0" lang="en-US" altLang="en-US" sz="1400" i="0" u="none" strike="noStrike" cap="none" normalizeH="0" baseline="0" dirty="0">
                <a:ln>
                  <a:noFill/>
                </a:ln>
                <a:solidFill>
                  <a:srgbClr val="000000"/>
                </a:solidFill>
                <a:effectLst/>
                <a:latin typeface="Lato" panose="020F0502020204030203" pitchFamily="34" charset="0"/>
                <a:ea typeface="Lato" panose="020F0502020204030203" pitchFamily="34" charset="0"/>
                <a:cs typeface="Lato" panose="020F0502020204030203" pitchFamily="34" charset="0"/>
              </a:rPr>
              <a:t>Statements indicating a preference for one-time donations due to the ease, convenience, and simplicity it offers. This includes not wanting to commit to monthly donations and finding it easier to manage.</a:t>
            </a:r>
          </a:p>
          <a:p>
            <a:pPr marR="0" lvl="0" algn="just" defTabSz="914400" rtl="0" eaLnBrk="0" fontAlgn="base" latinLnBrk="0" hangingPunct="0">
              <a:lnSpc>
                <a:spcPct val="100000"/>
              </a:lnSpc>
              <a:spcBef>
                <a:spcPct val="0"/>
              </a:spcBef>
              <a:spcAft>
                <a:spcPct val="0"/>
              </a:spcAft>
              <a:buClrTx/>
              <a:buSzTx/>
              <a:tabLst/>
            </a:pPr>
            <a:r>
              <a:rPr kumimoji="0" lang="en-US" altLang="en-US" sz="1400" b="1" i="0" u="none" strike="noStrike" cap="none" normalizeH="0" baseline="0" dirty="0">
                <a:ln>
                  <a:noFill/>
                </a:ln>
                <a:solidFill>
                  <a:srgbClr val="000000"/>
                </a:solidFill>
                <a:effectLst/>
                <a:latin typeface="Lato" panose="020F0502020204030203" pitchFamily="34" charset="0"/>
                <a:ea typeface="Lato" panose="020F0502020204030203" pitchFamily="34" charset="0"/>
                <a:cs typeface="Lato" panose="020F0502020204030203" pitchFamily="34" charset="0"/>
              </a:rPr>
              <a:t>Control and Flexibility (Approx. 27%)</a:t>
            </a:r>
          </a:p>
          <a:p>
            <a:pPr marR="0" lvl="0" algn="just" defTabSz="914400" rtl="0" eaLnBrk="0" fontAlgn="base" latinLnBrk="0" hangingPunct="0">
              <a:lnSpc>
                <a:spcPct val="100000"/>
              </a:lnSpc>
              <a:spcBef>
                <a:spcPct val="0"/>
              </a:spcBef>
              <a:spcAft>
                <a:spcPct val="0"/>
              </a:spcAft>
              <a:buClrTx/>
              <a:buSzTx/>
              <a:tabLst/>
            </a:pPr>
            <a:r>
              <a:rPr kumimoji="0" lang="en-US" altLang="en-US" sz="1400" i="0" u="none" strike="noStrike" cap="none" normalizeH="0" baseline="0" dirty="0">
                <a:ln>
                  <a:noFill/>
                </a:ln>
                <a:solidFill>
                  <a:srgbClr val="000000"/>
                </a:solidFill>
                <a:effectLst/>
                <a:latin typeface="Lato" panose="020F0502020204030203" pitchFamily="34" charset="0"/>
                <a:ea typeface="Lato" panose="020F0502020204030203" pitchFamily="34" charset="0"/>
                <a:cs typeface="Lato" panose="020F0502020204030203" pitchFamily="34" charset="0"/>
              </a:rPr>
              <a:t>Statements emphasizing the desire to have control over the donation amount and the ability to decide when and how much to give based on personal financial situations.</a:t>
            </a:r>
          </a:p>
          <a:p>
            <a:pPr marR="0" lvl="0" algn="just" defTabSz="914400" rtl="0" eaLnBrk="0" fontAlgn="base" latinLnBrk="0" hangingPunct="0">
              <a:lnSpc>
                <a:spcPct val="100000"/>
              </a:lnSpc>
              <a:spcBef>
                <a:spcPct val="0"/>
              </a:spcBef>
              <a:spcAft>
                <a:spcPct val="0"/>
              </a:spcAft>
              <a:buClrTx/>
              <a:buSzTx/>
              <a:tabLst/>
            </a:pPr>
            <a:r>
              <a:rPr kumimoji="0" lang="en-US" altLang="en-US" sz="1400" b="1" i="0" u="none" strike="noStrike" cap="none" normalizeH="0" baseline="0" dirty="0">
                <a:ln>
                  <a:noFill/>
                </a:ln>
                <a:solidFill>
                  <a:srgbClr val="000000"/>
                </a:solidFill>
                <a:effectLst/>
                <a:latin typeface="Lato" panose="020F0502020204030203" pitchFamily="34" charset="0"/>
                <a:ea typeface="Lato" panose="020F0502020204030203" pitchFamily="34" charset="0"/>
                <a:cs typeface="Lato" panose="020F0502020204030203" pitchFamily="34" charset="0"/>
              </a:rPr>
              <a:t>Desire for Impact and Empowerment (Approx. 20%)</a:t>
            </a:r>
          </a:p>
          <a:p>
            <a:pPr marR="0" lvl="0" algn="just" defTabSz="914400" rtl="0" eaLnBrk="0" fontAlgn="base" latinLnBrk="0" hangingPunct="0">
              <a:lnSpc>
                <a:spcPct val="100000"/>
              </a:lnSpc>
              <a:spcBef>
                <a:spcPct val="0"/>
              </a:spcBef>
              <a:spcAft>
                <a:spcPct val="0"/>
              </a:spcAft>
              <a:buClrTx/>
              <a:buSzTx/>
              <a:tabLst/>
            </a:pPr>
            <a:r>
              <a:rPr kumimoji="0" lang="en-US" altLang="en-US" sz="1400" i="0" u="none" strike="noStrike" cap="none" normalizeH="0" baseline="0" dirty="0">
                <a:ln>
                  <a:noFill/>
                </a:ln>
                <a:solidFill>
                  <a:srgbClr val="000000"/>
                </a:solidFill>
                <a:effectLst/>
                <a:latin typeface="Lato" panose="020F0502020204030203" pitchFamily="34" charset="0"/>
                <a:ea typeface="Lato" panose="020F0502020204030203" pitchFamily="34" charset="0"/>
                <a:cs typeface="Lato" panose="020F0502020204030203" pitchFamily="34" charset="0"/>
              </a:rPr>
              <a:t>Statements expressing a belief that a one-time donation can make a larger impact and lead to a greater sense of empowerment in helping others.</a:t>
            </a:r>
          </a:p>
          <a:p>
            <a:pPr marR="0" lvl="0" algn="just" defTabSz="914400" rtl="0" eaLnBrk="0" fontAlgn="base" latinLnBrk="0" hangingPunct="0">
              <a:lnSpc>
                <a:spcPct val="100000"/>
              </a:lnSpc>
              <a:spcBef>
                <a:spcPct val="0"/>
              </a:spcBef>
              <a:spcAft>
                <a:spcPct val="0"/>
              </a:spcAft>
              <a:buClrTx/>
              <a:buSzTx/>
              <a:tabLst/>
            </a:pPr>
            <a:r>
              <a:rPr kumimoji="0" lang="en-US" altLang="en-US" sz="1400" b="1" i="0" u="none" strike="noStrike" cap="none" normalizeH="0" baseline="0" dirty="0">
                <a:ln>
                  <a:noFill/>
                </a:ln>
                <a:solidFill>
                  <a:srgbClr val="000000"/>
                </a:solidFill>
                <a:effectLst/>
                <a:latin typeface="Lato" panose="020F0502020204030203" pitchFamily="34" charset="0"/>
                <a:ea typeface="Lato" panose="020F0502020204030203" pitchFamily="34" charset="0"/>
                <a:cs typeface="Lato" panose="020F0502020204030203" pitchFamily="34" charset="0"/>
              </a:rPr>
              <a:t>Preference for Assessing Situations (Approx. 18%)</a:t>
            </a:r>
          </a:p>
          <a:p>
            <a:pPr marR="0" lvl="0" algn="just" defTabSz="914400" rtl="0" eaLnBrk="0" fontAlgn="base" latinLnBrk="0" hangingPunct="0">
              <a:lnSpc>
                <a:spcPct val="100000"/>
              </a:lnSpc>
              <a:spcBef>
                <a:spcPct val="0"/>
              </a:spcBef>
              <a:spcAft>
                <a:spcPct val="0"/>
              </a:spcAft>
              <a:buClrTx/>
              <a:buSzTx/>
              <a:tabLst/>
            </a:pPr>
            <a:r>
              <a:rPr kumimoji="0" lang="en-US" altLang="en-US" sz="1400" i="0" u="none" strike="noStrike" cap="none" normalizeH="0" baseline="0" dirty="0">
                <a:ln>
                  <a:noFill/>
                </a:ln>
                <a:solidFill>
                  <a:srgbClr val="000000"/>
                </a:solidFill>
                <a:effectLst/>
                <a:latin typeface="Lato" panose="020F0502020204030203" pitchFamily="34" charset="0"/>
                <a:ea typeface="Lato" panose="020F0502020204030203" pitchFamily="34" charset="0"/>
                <a:cs typeface="Lato" panose="020F0502020204030203" pitchFamily="34" charset="0"/>
              </a:rPr>
              <a:t>Statements indicating a preference for evaluating situations and making donations based on immediate needs or specific circumstances rather than committing to regular monthly donations.</a:t>
            </a:r>
          </a:p>
          <a:p>
            <a:pPr marR="0" lvl="0" algn="just" defTabSz="914400" rtl="0" eaLnBrk="0" fontAlgn="base" latinLnBrk="0" hangingPunct="0">
              <a:lnSpc>
                <a:spcPct val="100000"/>
              </a:lnSpc>
              <a:spcBef>
                <a:spcPct val="0"/>
              </a:spcBef>
              <a:spcAft>
                <a:spcPct val="0"/>
              </a:spcAft>
              <a:buClrTx/>
              <a:buSzTx/>
              <a:tabLst/>
            </a:pPr>
            <a:endParaRPr kumimoji="0" lang="en-US" altLang="en-US" sz="1400" b="1" i="0" u="none" strike="noStrike" cap="none" normalizeH="0" baseline="0" dirty="0">
              <a:ln>
                <a:noFill/>
              </a:ln>
              <a:solidFill>
                <a:srgbClr val="000000"/>
              </a:solidFill>
              <a:effectLst/>
              <a:latin typeface="Lato" panose="020F0502020204030203" pitchFamily="34" charset="0"/>
              <a:ea typeface="Lato" panose="020F0502020204030203" pitchFamily="34" charset="0"/>
              <a:cs typeface="Lato" panose="020F0502020204030203" pitchFamily="34" charset="0"/>
            </a:endParaRPr>
          </a:p>
          <a:p>
            <a:pPr marR="0" lvl="0" algn="just" defTabSz="914400" rtl="0" eaLnBrk="0" fontAlgn="base" latinLnBrk="0" hangingPunct="0">
              <a:lnSpc>
                <a:spcPct val="100000"/>
              </a:lnSpc>
              <a:spcBef>
                <a:spcPct val="0"/>
              </a:spcBef>
              <a:spcAft>
                <a:spcPct val="0"/>
              </a:spcAft>
              <a:buClrTx/>
              <a:buSzTx/>
              <a:tabLst/>
            </a:pPr>
            <a:endParaRPr kumimoji="0" lang="en-US" altLang="en-US" sz="1400" b="1" i="0" u="none" strike="noStrike" cap="none" normalizeH="0" baseline="0" dirty="0">
              <a:ln>
                <a:noFill/>
              </a:ln>
              <a:solidFill>
                <a:srgbClr val="000000"/>
              </a:solidFill>
              <a:effectLst/>
              <a:latin typeface="Lato" panose="020F0502020204030203" pitchFamily="34" charset="0"/>
              <a:ea typeface="Lato" panose="020F0502020204030203" pitchFamily="34" charset="0"/>
              <a:cs typeface="Lato" panose="020F0502020204030203" pitchFamily="34" charset="0"/>
            </a:endParaRPr>
          </a:p>
        </p:txBody>
      </p:sp>
      <p:sp>
        <p:nvSpPr>
          <p:cNvPr id="7" name="TextBox 6">
            <a:extLst>
              <a:ext uri="{FF2B5EF4-FFF2-40B4-BE49-F238E27FC236}">
                <a16:creationId xmlns:a16="http://schemas.microsoft.com/office/drawing/2014/main" id="{29932F71-E3C6-1866-B888-346003128A0E}"/>
              </a:ext>
            </a:extLst>
          </p:cNvPr>
          <p:cNvSpPr txBox="1"/>
          <p:nvPr/>
        </p:nvSpPr>
        <p:spPr>
          <a:xfrm>
            <a:off x="368024" y="1255128"/>
            <a:ext cx="5292112" cy="4708981"/>
          </a:xfrm>
          <a:prstGeom prst="rect">
            <a:avLst/>
          </a:prstGeom>
          <a:noFill/>
        </p:spPr>
        <p:txBody>
          <a:bodyPr wrap="square">
            <a:spAutoFit/>
          </a:bodyPr>
          <a:lstStyle/>
          <a:p>
            <a:pPr algn="just"/>
            <a:r>
              <a:rPr lang="en-US" sz="1400" b="1" dirty="0">
                <a:latin typeface="Lato" panose="020F0502020204030203" pitchFamily="34" charset="0"/>
                <a:ea typeface="Lato" panose="020F0502020204030203" pitchFamily="34" charset="0"/>
                <a:cs typeface="Lato" panose="020F0502020204030203" pitchFamily="34" charset="0"/>
              </a:rPr>
              <a:t>Convenience and Simplicity (Approx. 43%)</a:t>
            </a:r>
          </a:p>
          <a:p>
            <a:pPr algn="just"/>
            <a:r>
              <a:rPr lang="en-US" sz="1400" dirty="0">
                <a:latin typeface="Lato" panose="020F0502020204030203" pitchFamily="34" charset="0"/>
                <a:ea typeface="Lato" panose="020F0502020204030203" pitchFamily="34" charset="0"/>
                <a:cs typeface="Lato" panose="020F0502020204030203" pitchFamily="34" charset="0"/>
              </a:rPr>
              <a:t>Statements indicating a preference for one-time donations due to the ease, simplicity, and convenience it offers.</a:t>
            </a:r>
          </a:p>
          <a:p>
            <a:pPr algn="just"/>
            <a:r>
              <a:rPr lang="en-US" sz="1400" b="1" dirty="0">
                <a:latin typeface="Lato" panose="020F0502020204030203" pitchFamily="34" charset="0"/>
                <a:ea typeface="Lato" panose="020F0502020204030203" pitchFamily="34" charset="0"/>
                <a:cs typeface="Lato" panose="020F0502020204030203" pitchFamily="34" charset="0"/>
              </a:rPr>
              <a:t>Financial Considerations (Approx. 24%)</a:t>
            </a:r>
          </a:p>
          <a:p>
            <a:pPr algn="just"/>
            <a:r>
              <a:rPr lang="en-US" sz="1400" dirty="0">
                <a:latin typeface="Lato" panose="020F0502020204030203" pitchFamily="34" charset="0"/>
                <a:ea typeface="Lato" panose="020F0502020204030203" pitchFamily="34" charset="0"/>
                <a:cs typeface="Lato" panose="020F0502020204030203" pitchFamily="34" charset="0"/>
              </a:rPr>
              <a:t>Statements expressing concerns about affordability and a preference for making a single donation that fits the individual's current financial situation.</a:t>
            </a:r>
          </a:p>
          <a:p>
            <a:pPr algn="just"/>
            <a:r>
              <a:rPr lang="en-US" sz="1400" b="1" dirty="0">
                <a:latin typeface="Lato" panose="020F0502020204030203" pitchFamily="34" charset="0"/>
                <a:ea typeface="Lato" panose="020F0502020204030203" pitchFamily="34" charset="0"/>
                <a:cs typeface="Lato" panose="020F0502020204030203" pitchFamily="34" charset="0"/>
              </a:rPr>
              <a:t>Control and Transparency (Approx. 20%)</a:t>
            </a:r>
          </a:p>
          <a:p>
            <a:pPr algn="just"/>
            <a:r>
              <a:rPr lang="en-US" sz="1400" dirty="0">
                <a:latin typeface="Lato" panose="020F0502020204030203" pitchFamily="34" charset="0"/>
                <a:ea typeface="Lato" panose="020F0502020204030203" pitchFamily="34" charset="0"/>
                <a:cs typeface="Lato" panose="020F0502020204030203" pitchFamily="34" charset="0"/>
              </a:rPr>
              <a:t>Statements emphasizing the desire to have full control over the donation amount and to know exactly how much is being given without the need for monthly tracking.</a:t>
            </a:r>
          </a:p>
          <a:p>
            <a:pPr algn="just"/>
            <a:r>
              <a:rPr lang="en-US" sz="1400" b="1" dirty="0">
                <a:latin typeface="Lato" panose="020F0502020204030203" pitchFamily="34" charset="0"/>
                <a:ea typeface="Lato" panose="020F0502020204030203" pitchFamily="34" charset="0"/>
                <a:cs typeface="Lato" panose="020F0502020204030203" pitchFamily="34" charset="0"/>
              </a:rPr>
              <a:t>Personal Preference and Beliefs (Approx. 13%)</a:t>
            </a:r>
          </a:p>
          <a:p>
            <a:pPr algn="just"/>
            <a:r>
              <a:rPr lang="en-US" sz="1400" dirty="0">
                <a:latin typeface="Lato" panose="020F0502020204030203" pitchFamily="34" charset="0"/>
                <a:ea typeface="Lato" panose="020F0502020204030203" pitchFamily="34" charset="0"/>
                <a:cs typeface="Lato" panose="020F0502020204030203" pitchFamily="34" charset="0"/>
              </a:rPr>
              <a:t>Statements reflecting personal preference, including a preference for giving in one go, feeling more comfortable with lump sum donations, or having a belief in sincerity.</a:t>
            </a:r>
          </a:p>
          <a:p>
            <a:pPr algn="just"/>
            <a:endParaRPr lang="en-US" dirty="0"/>
          </a:p>
          <a:p>
            <a:pPr algn="just"/>
            <a:endParaRPr lang="en-US" dirty="0"/>
          </a:p>
          <a:p>
            <a:pPr algn="just"/>
            <a:endParaRPr lang="en-US" dirty="0"/>
          </a:p>
          <a:p>
            <a:pPr algn="just"/>
            <a:endParaRPr lang="en-US" dirty="0"/>
          </a:p>
          <a:p>
            <a:pPr algn="just"/>
            <a:endParaRPr lang="en-US" dirty="0"/>
          </a:p>
        </p:txBody>
      </p:sp>
    </p:spTree>
    <p:extLst>
      <p:ext uri="{BB962C8B-B14F-4D97-AF65-F5344CB8AC3E}">
        <p14:creationId xmlns:p14="http://schemas.microsoft.com/office/powerpoint/2010/main" val="8925755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E49B509-306D-AB34-C54F-5F99193E8EA6}"/>
              </a:ext>
            </a:extLst>
          </p:cNvPr>
          <p:cNvSpPr txBox="1"/>
          <p:nvPr/>
        </p:nvSpPr>
        <p:spPr>
          <a:xfrm>
            <a:off x="331448" y="265190"/>
            <a:ext cx="9757229" cy="830997"/>
          </a:xfrm>
          <a:prstGeom prst="rect">
            <a:avLst/>
          </a:prstGeom>
          <a:noFill/>
        </p:spPr>
        <p:txBody>
          <a:bodyPr wrap="square" lIns="91440" tIns="45720" rIns="91440" bIns="45720" anchor="t">
            <a:spAutoFit/>
          </a:bodyPr>
          <a:lstStyle/>
          <a:p>
            <a:r>
              <a:rPr lang="en-US" sz="2400" b="1" dirty="0">
                <a:solidFill>
                  <a:srgbClr val="0070C0"/>
                </a:solidFill>
                <a:latin typeface="Lato"/>
                <a:ea typeface="Lato"/>
                <a:cs typeface="Lato"/>
              </a:rPr>
              <a:t>Q7: Can you explain why you chose this option (Ireland)?</a:t>
            </a:r>
          </a:p>
          <a:p>
            <a:endParaRPr lang="en-US" sz="2400" b="1" dirty="0">
              <a:solidFill>
                <a:srgbClr val="0070C0"/>
              </a:solidFill>
              <a:cs typeface="Arial"/>
            </a:endParaRPr>
          </a:p>
        </p:txBody>
      </p:sp>
      <p:sp>
        <p:nvSpPr>
          <p:cNvPr id="9" name="TextBox 8">
            <a:extLst>
              <a:ext uri="{FF2B5EF4-FFF2-40B4-BE49-F238E27FC236}">
                <a16:creationId xmlns:a16="http://schemas.microsoft.com/office/drawing/2014/main" id="{C37F7958-A1FE-A7B3-DAC5-5B548F26EFCC}"/>
              </a:ext>
            </a:extLst>
          </p:cNvPr>
          <p:cNvSpPr txBox="1"/>
          <p:nvPr/>
        </p:nvSpPr>
        <p:spPr>
          <a:xfrm>
            <a:off x="358881" y="824339"/>
            <a:ext cx="3684022" cy="338554"/>
          </a:xfrm>
          <a:prstGeom prst="rect">
            <a:avLst/>
          </a:prstGeom>
          <a:noFill/>
        </p:spPr>
        <p:txBody>
          <a:bodyPr wrap="none" rtlCol="0">
            <a:spAutoFit/>
          </a:bodyPr>
          <a:lstStyle/>
          <a:p>
            <a:r>
              <a:rPr lang="en-US" sz="1600" dirty="0">
                <a:latin typeface="Lato" panose="020F0502020204030203" pitchFamily="34" charset="0"/>
                <a:ea typeface="Lato" panose="020F0502020204030203" pitchFamily="34" charset="0"/>
                <a:cs typeface="Lato" panose="020F0502020204030203" pitchFamily="34" charset="0"/>
              </a:rPr>
              <a:t>Ireland Gen Z (29) from reason one-off</a:t>
            </a:r>
          </a:p>
        </p:txBody>
      </p:sp>
      <p:sp>
        <p:nvSpPr>
          <p:cNvPr id="10" name="TextBox 9">
            <a:extLst>
              <a:ext uri="{FF2B5EF4-FFF2-40B4-BE49-F238E27FC236}">
                <a16:creationId xmlns:a16="http://schemas.microsoft.com/office/drawing/2014/main" id="{089E6387-EF0E-03A0-C653-2B08F5A8BBD6}"/>
              </a:ext>
            </a:extLst>
          </p:cNvPr>
          <p:cNvSpPr txBox="1"/>
          <p:nvPr/>
        </p:nvSpPr>
        <p:spPr>
          <a:xfrm>
            <a:off x="6177063" y="833483"/>
            <a:ext cx="4214615" cy="338554"/>
          </a:xfrm>
          <a:prstGeom prst="rect">
            <a:avLst/>
          </a:prstGeom>
          <a:noFill/>
        </p:spPr>
        <p:txBody>
          <a:bodyPr wrap="none" rtlCol="0">
            <a:spAutoFit/>
          </a:bodyPr>
          <a:lstStyle/>
          <a:p>
            <a:r>
              <a:rPr lang="en-US" sz="1600" dirty="0">
                <a:latin typeface="Lato" panose="020F0502020204030203" pitchFamily="34" charset="0"/>
                <a:ea typeface="Lato" panose="020F0502020204030203" pitchFamily="34" charset="0"/>
                <a:cs typeface="Lato" panose="020F0502020204030203" pitchFamily="34" charset="0"/>
              </a:rPr>
              <a:t>Ireland Millennials (134) from reason one-off</a:t>
            </a:r>
          </a:p>
        </p:txBody>
      </p:sp>
      <p:sp>
        <p:nvSpPr>
          <p:cNvPr id="15" name="TextBox 14">
            <a:extLst>
              <a:ext uri="{FF2B5EF4-FFF2-40B4-BE49-F238E27FC236}">
                <a16:creationId xmlns:a16="http://schemas.microsoft.com/office/drawing/2014/main" id="{20CB08EB-0A1A-4105-BD11-512DF3E1AF53}"/>
              </a:ext>
            </a:extLst>
          </p:cNvPr>
          <p:cNvSpPr txBox="1"/>
          <p:nvPr/>
        </p:nvSpPr>
        <p:spPr>
          <a:xfrm>
            <a:off x="1508760" y="1645920"/>
            <a:ext cx="184731" cy="369332"/>
          </a:xfrm>
          <a:prstGeom prst="rect">
            <a:avLst/>
          </a:prstGeom>
          <a:noFill/>
        </p:spPr>
        <p:txBody>
          <a:bodyPr wrap="none" rtlCol="0">
            <a:spAutoFit/>
          </a:bodyPr>
          <a:lstStyle/>
          <a:p>
            <a:endParaRPr lang="en-US" dirty="0"/>
          </a:p>
        </p:txBody>
      </p:sp>
      <p:sp>
        <p:nvSpPr>
          <p:cNvPr id="16" name="Rectangle 1">
            <a:extLst>
              <a:ext uri="{FF2B5EF4-FFF2-40B4-BE49-F238E27FC236}">
                <a16:creationId xmlns:a16="http://schemas.microsoft.com/office/drawing/2014/main" id="{E56AB695-E397-BE3B-84AE-B3FBA320AE72}"/>
              </a:ext>
            </a:extLst>
          </p:cNvPr>
          <p:cNvSpPr>
            <a:spLocks noChangeArrowheads="1"/>
          </p:cNvSpPr>
          <p:nvPr/>
        </p:nvSpPr>
        <p:spPr bwMode="auto">
          <a:xfrm>
            <a:off x="435143" y="2804145"/>
            <a:ext cx="5534137" cy="831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98375" rIns="0" bIns="198375"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just"/>
            <a:r>
              <a:rPr lang="en-US" sz="1400" b="0" i="0" dirty="0">
                <a:effectLst/>
                <a:latin typeface="Lato" panose="020F0502020204030203" pitchFamily="34" charset="0"/>
                <a:ea typeface="Lato" panose="020F0502020204030203" pitchFamily="34" charset="0"/>
                <a:cs typeface="Lato" panose="020F0502020204030203" pitchFamily="34" charset="0"/>
              </a:rPr>
              <a:t>.</a:t>
            </a:r>
          </a:p>
          <a:p>
            <a:pPr marL="457200" marR="0" lvl="1" indent="0" algn="just" defTabSz="914400" rtl="0" eaLnBrk="0" fontAlgn="base" latinLnBrk="0" hangingPunct="0">
              <a:lnSpc>
                <a:spcPct val="100000"/>
              </a:lnSpc>
              <a:spcBef>
                <a:spcPct val="0"/>
              </a:spcBef>
              <a:spcAft>
                <a:spcPct val="0"/>
              </a:spcAft>
              <a:buClrTx/>
              <a:buSzTx/>
              <a:tabLst/>
            </a:pPr>
            <a:endParaRPr kumimoji="0" lang="en-US" altLang="en-US" sz="1400" b="0" i="0" u="none" strike="noStrike" cap="none" normalizeH="0" baseline="0" dirty="0">
              <a:ln>
                <a:noFill/>
              </a:ln>
              <a:solidFill>
                <a:srgbClr val="000000"/>
              </a:solidFill>
              <a:effectLst/>
              <a:latin typeface="Lato" panose="020F0502020204030203" pitchFamily="34" charset="0"/>
              <a:ea typeface="Lato" panose="020F0502020204030203" pitchFamily="34" charset="0"/>
              <a:cs typeface="Lato" panose="020F0502020204030203" pitchFamily="34" charset="0"/>
            </a:endParaRPr>
          </a:p>
        </p:txBody>
      </p:sp>
      <p:sp>
        <p:nvSpPr>
          <p:cNvPr id="2" name="Rectangle 1">
            <a:extLst>
              <a:ext uri="{FF2B5EF4-FFF2-40B4-BE49-F238E27FC236}">
                <a16:creationId xmlns:a16="http://schemas.microsoft.com/office/drawing/2014/main" id="{A8812D5F-A6E0-01C0-44BD-3A232CB0526A}"/>
              </a:ext>
            </a:extLst>
          </p:cNvPr>
          <p:cNvSpPr>
            <a:spLocks noChangeArrowheads="1"/>
          </p:cNvSpPr>
          <p:nvPr/>
        </p:nvSpPr>
        <p:spPr bwMode="auto">
          <a:xfrm>
            <a:off x="6272008" y="1023396"/>
            <a:ext cx="5534137" cy="5140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98375" rIns="0" bIns="198375"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R="0" lvl="0" algn="just" defTabSz="914400" rtl="0" eaLnBrk="0" fontAlgn="base" latinLnBrk="0" hangingPunct="0">
              <a:lnSpc>
                <a:spcPct val="100000"/>
              </a:lnSpc>
              <a:spcBef>
                <a:spcPct val="0"/>
              </a:spcBef>
              <a:spcAft>
                <a:spcPct val="0"/>
              </a:spcAft>
              <a:buClrTx/>
              <a:buSzTx/>
              <a:tabLst/>
            </a:pPr>
            <a:r>
              <a:rPr kumimoji="0" lang="en-US" altLang="en-US" sz="1400" b="1" i="0" u="none" strike="noStrike" cap="none" normalizeH="0" baseline="0" dirty="0">
                <a:ln>
                  <a:noFill/>
                </a:ln>
                <a:solidFill>
                  <a:srgbClr val="000000"/>
                </a:solidFill>
                <a:effectLst/>
                <a:latin typeface="Lato" panose="020F0502020204030203" pitchFamily="34" charset="0"/>
                <a:ea typeface="Lato" panose="020F0502020204030203" pitchFamily="34" charset="0"/>
                <a:cs typeface="Lato" panose="020F0502020204030203" pitchFamily="34" charset="0"/>
              </a:rPr>
              <a:t>Financial Flexibility and Control (Approx. 29%)</a:t>
            </a:r>
          </a:p>
          <a:p>
            <a:pPr marR="0" lvl="0" algn="just" defTabSz="914400" rtl="0" eaLnBrk="0" fontAlgn="base" latinLnBrk="0" hangingPunct="0">
              <a:lnSpc>
                <a:spcPct val="100000"/>
              </a:lnSpc>
              <a:spcBef>
                <a:spcPct val="0"/>
              </a:spcBef>
              <a:spcAft>
                <a:spcPct val="0"/>
              </a:spcAft>
              <a:buClrTx/>
              <a:buSzTx/>
              <a:tabLst/>
            </a:pPr>
            <a:r>
              <a:rPr kumimoji="0" lang="en-US" altLang="en-US" sz="1400" i="0" u="none" strike="noStrike" cap="none" normalizeH="0" baseline="0" dirty="0">
                <a:ln>
                  <a:noFill/>
                </a:ln>
                <a:solidFill>
                  <a:srgbClr val="000000"/>
                </a:solidFill>
                <a:effectLst/>
                <a:latin typeface="Lato" panose="020F0502020204030203" pitchFamily="34" charset="0"/>
                <a:ea typeface="Lato" panose="020F0502020204030203" pitchFamily="34" charset="0"/>
                <a:cs typeface="Lato" panose="020F0502020204030203" pitchFamily="34" charset="0"/>
              </a:rPr>
              <a:t>Statements expressing a preference for one-time donations due to the ability to have more control over when and how much to give, as well as the flexibility to donate based on personal financial circumstances.</a:t>
            </a:r>
          </a:p>
          <a:p>
            <a:pPr marR="0" lvl="0" algn="just" defTabSz="914400" rtl="0" eaLnBrk="0" fontAlgn="base" latinLnBrk="0" hangingPunct="0">
              <a:lnSpc>
                <a:spcPct val="100000"/>
              </a:lnSpc>
              <a:spcBef>
                <a:spcPct val="0"/>
              </a:spcBef>
              <a:spcAft>
                <a:spcPct val="0"/>
              </a:spcAft>
              <a:buClrTx/>
              <a:buSzTx/>
              <a:tabLst/>
            </a:pPr>
            <a:r>
              <a:rPr kumimoji="0" lang="en-US" altLang="en-US" sz="1400" b="1" i="0" u="none" strike="noStrike" cap="none" normalizeH="0" baseline="0" dirty="0">
                <a:ln>
                  <a:noFill/>
                </a:ln>
                <a:solidFill>
                  <a:srgbClr val="000000"/>
                </a:solidFill>
                <a:effectLst/>
                <a:latin typeface="Lato" panose="020F0502020204030203" pitchFamily="34" charset="0"/>
                <a:ea typeface="Lato" panose="020F0502020204030203" pitchFamily="34" charset="0"/>
                <a:cs typeface="Lato" panose="020F0502020204030203" pitchFamily="34" charset="0"/>
              </a:rPr>
              <a:t>Avoiding Commitment and Subscriptions (Approx. 26%)</a:t>
            </a:r>
          </a:p>
          <a:p>
            <a:pPr marR="0" lvl="0" algn="just" defTabSz="914400" rtl="0" eaLnBrk="0" fontAlgn="base" latinLnBrk="0" hangingPunct="0">
              <a:lnSpc>
                <a:spcPct val="100000"/>
              </a:lnSpc>
              <a:spcBef>
                <a:spcPct val="0"/>
              </a:spcBef>
              <a:spcAft>
                <a:spcPct val="0"/>
              </a:spcAft>
              <a:buClrTx/>
              <a:buSzTx/>
              <a:tabLst/>
            </a:pPr>
            <a:r>
              <a:rPr kumimoji="0" lang="en-US" altLang="en-US" sz="1400" i="0" u="none" strike="noStrike" cap="none" normalizeH="0" baseline="0" dirty="0">
                <a:ln>
                  <a:noFill/>
                </a:ln>
                <a:solidFill>
                  <a:srgbClr val="000000"/>
                </a:solidFill>
                <a:effectLst/>
                <a:latin typeface="Lato" panose="020F0502020204030203" pitchFamily="34" charset="0"/>
                <a:ea typeface="Lato" panose="020F0502020204030203" pitchFamily="34" charset="0"/>
                <a:cs typeface="Lato" panose="020F0502020204030203" pitchFamily="34" charset="0"/>
              </a:rPr>
              <a:t>Statements indicating a desire to avoid committing to regular monthly donations and a preference for not having to deal with subscriptions or direct debits.</a:t>
            </a:r>
          </a:p>
          <a:p>
            <a:pPr marR="0" lvl="0" algn="just" defTabSz="914400" rtl="0" eaLnBrk="0" fontAlgn="base" latinLnBrk="0" hangingPunct="0">
              <a:lnSpc>
                <a:spcPct val="100000"/>
              </a:lnSpc>
              <a:spcBef>
                <a:spcPct val="0"/>
              </a:spcBef>
              <a:spcAft>
                <a:spcPct val="0"/>
              </a:spcAft>
              <a:buClrTx/>
              <a:buSzTx/>
              <a:tabLst/>
            </a:pPr>
            <a:r>
              <a:rPr kumimoji="0" lang="en-US" altLang="en-US" sz="1400" b="1" i="0" u="none" strike="noStrike" cap="none" normalizeH="0" baseline="0" dirty="0">
                <a:ln>
                  <a:noFill/>
                </a:ln>
                <a:solidFill>
                  <a:srgbClr val="000000"/>
                </a:solidFill>
                <a:effectLst/>
                <a:latin typeface="Lato" panose="020F0502020204030203" pitchFamily="34" charset="0"/>
                <a:ea typeface="Lato" panose="020F0502020204030203" pitchFamily="34" charset="0"/>
                <a:cs typeface="Lato" panose="020F0502020204030203" pitchFamily="34" charset="0"/>
              </a:rPr>
              <a:t>Concerns About Variable Income (Approx. 12%)</a:t>
            </a:r>
          </a:p>
          <a:p>
            <a:pPr marR="0" lvl="0" algn="just" defTabSz="914400" rtl="0" eaLnBrk="0" fontAlgn="base" latinLnBrk="0" hangingPunct="0">
              <a:lnSpc>
                <a:spcPct val="100000"/>
              </a:lnSpc>
              <a:spcBef>
                <a:spcPct val="0"/>
              </a:spcBef>
              <a:spcAft>
                <a:spcPct val="0"/>
              </a:spcAft>
              <a:buClrTx/>
              <a:buSzTx/>
              <a:tabLst/>
            </a:pPr>
            <a:r>
              <a:rPr kumimoji="0" lang="en-US" altLang="en-US" sz="1400" i="0" u="none" strike="noStrike" cap="none" normalizeH="0" baseline="0" dirty="0">
                <a:ln>
                  <a:noFill/>
                </a:ln>
                <a:solidFill>
                  <a:srgbClr val="000000"/>
                </a:solidFill>
                <a:effectLst/>
                <a:latin typeface="Lato" panose="020F0502020204030203" pitchFamily="34" charset="0"/>
                <a:ea typeface="Lato" panose="020F0502020204030203" pitchFamily="34" charset="0"/>
                <a:cs typeface="Lato" panose="020F0502020204030203" pitchFamily="34" charset="0"/>
              </a:rPr>
              <a:t>Statements highlighting concerns about fluctuating income, making it uncertain if they would have enough to donate on a monthly basis, leading them to prefer one-time donations.</a:t>
            </a:r>
          </a:p>
          <a:p>
            <a:pPr marR="0" lvl="0" algn="just" defTabSz="914400" rtl="0" eaLnBrk="0" fontAlgn="base" latinLnBrk="0" hangingPunct="0">
              <a:lnSpc>
                <a:spcPct val="100000"/>
              </a:lnSpc>
              <a:spcBef>
                <a:spcPct val="0"/>
              </a:spcBef>
              <a:spcAft>
                <a:spcPct val="0"/>
              </a:spcAft>
              <a:buClrTx/>
              <a:buSzTx/>
              <a:tabLst/>
            </a:pPr>
            <a:r>
              <a:rPr kumimoji="0" lang="en-US" altLang="en-US" sz="1400" b="1" i="0" u="none" strike="noStrike" cap="none" normalizeH="0" baseline="0" dirty="0">
                <a:ln>
                  <a:noFill/>
                </a:ln>
                <a:solidFill>
                  <a:srgbClr val="000000"/>
                </a:solidFill>
                <a:effectLst/>
                <a:latin typeface="Lato" panose="020F0502020204030203" pitchFamily="34" charset="0"/>
                <a:ea typeface="Lato" panose="020F0502020204030203" pitchFamily="34" charset="0"/>
                <a:cs typeface="Lato" panose="020F0502020204030203" pitchFamily="34" charset="0"/>
              </a:rPr>
              <a:t>Lack of Familiarity or Trust in the Charity (Approx. 8%)</a:t>
            </a:r>
          </a:p>
          <a:p>
            <a:pPr marR="0" lvl="0" algn="just" defTabSz="914400" rtl="0" eaLnBrk="0" fontAlgn="base" latinLnBrk="0" hangingPunct="0">
              <a:lnSpc>
                <a:spcPct val="100000"/>
              </a:lnSpc>
              <a:spcBef>
                <a:spcPct val="0"/>
              </a:spcBef>
              <a:spcAft>
                <a:spcPct val="0"/>
              </a:spcAft>
              <a:buClrTx/>
              <a:buSzTx/>
              <a:tabLst/>
            </a:pPr>
            <a:r>
              <a:rPr kumimoji="0" lang="en-US" altLang="en-US" sz="1400" i="0" u="none" strike="noStrike" cap="none" normalizeH="0" baseline="0" dirty="0">
                <a:ln>
                  <a:noFill/>
                </a:ln>
                <a:solidFill>
                  <a:srgbClr val="000000"/>
                </a:solidFill>
                <a:effectLst/>
                <a:latin typeface="Lato" panose="020F0502020204030203" pitchFamily="34" charset="0"/>
                <a:ea typeface="Lato" panose="020F0502020204030203" pitchFamily="34" charset="0"/>
                <a:cs typeface="Lato" panose="020F0502020204030203" pitchFamily="34" charset="0"/>
              </a:rPr>
              <a:t>Statements suggesting a preference for one-time donations due to a lack of knowledge or familiarity with the organization, as well as a desire to research or assess the charity first.</a:t>
            </a:r>
          </a:p>
          <a:p>
            <a:pPr marR="0" lvl="0" algn="just" defTabSz="914400" rtl="0" eaLnBrk="0" fontAlgn="base" latinLnBrk="0" hangingPunct="0">
              <a:lnSpc>
                <a:spcPct val="100000"/>
              </a:lnSpc>
              <a:spcBef>
                <a:spcPct val="0"/>
              </a:spcBef>
              <a:spcAft>
                <a:spcPct val="0"/>
              </a:spcAft>
              <a:buClrTx/>
              <a:buSzTx/>
              <a:tabLst/>
            </a:pPr>
            <a:r>
              <a:rPr kumimoji="0" lang="en-US" altLang="en-US" sz="1400" b="1" i="0" u="none" strike="noStrike" cap="none" normalizeH="0" baseline="0" dirty="0">
                <a:ln>
                  <a:noFill/>
                </a:ln>
                <a:solidFill>
                  <a:srgbClr val="000000"/>
                </a:solidFill>
                <a:effectLst/>
                <a:latin typeface="Lato" panose="020F0502020204030203" pitchFamily="34" charset="0"/>
                <a:ea typeface="Lato" panose="020F0502020204030203" pitchFamily="34" charset="0"/>
                <a:cs typeface="Lato" panose="020F0502020204030203" pitchFamily="34" charset="0"/>
              </a:rPr>
              <a:t>Other Reasons (Approx. 25%)</a:t>
            </a:r>
          </a:p>
          <a:p>
            <a:pPr marR="0" lvl="0" algn="just" defTabSz="914400" rtl="0" eaLnBrk="0" fontAlgn="base" latinLnBrk="0" hangingPunct="0">
              <a:lnSpc>
                <a:spcPct val="100000"/>
              </a:lnSpc>
              <a:spcBef>
                <a:spcPct val="0"/>
              </a:spcBef>
              <a:spcAft>
                <a:spcPct val="0"/>
              </a:spcAft>
              <a:buClrTx/>
              <a:buSzTx/>
              <a:tabLst/>
            </a:pPr>
            <a:r>
              <a:rPr kumimoji="0" lang="en-US" altLang="en-US" sz="1400" i="0" u="none" strike="noStrike" cap="none" normalizeH="0" baseline="0" dirty="0">
                <a:ln>
                  <a:noFill/>
                </a:ln>
                <a:solidFill>
                  <a:srgbClr val="000000"/>
                </a:solidFill>
                <a:effectLst/>
                <a:latin typeface="Lato" panose="020F0502020204030203" pitchFamily="34" charset="0"/>
                <a:ea typeface="Lato" panose="020F0502020204030203" pitchFamily="34" charset="0"/>
                <a:cs typeface="Lato" panose="020F0502020204030203" pitchFamily="34" charset="0"/>
              </a:rPr>
              <a:t>Statements expressing various other reasons for preferring one-time donations, such as ease, simplicity, personal preference, security concerns, or the belief that one large donation would have a bigger impact.</a:t>
            </a:r>
          </a:p>
          <a:p>
            <a:pPr marR="0" lvl="0" algn="just" defTabSz="914400" rtl="0" eaLnBrk="0" fontAlgn="base" latinLnBrk="0" hangingPunct="0">
              <a:lnSpc>
                <a:spcPct val="100000"/>
              </a:lnSpc>
              <a:spcBef>
                <a:spcPct val="0"/>
              </a:spcBef>
              <a:spcAft>
                <a:spcPct val="0"/>
              </a:spcAft>
              <a:buClrTx/>
              <a:buSzTx/>
              <a:tabLst/>
            </a:pPr>
            <a:endParaRPr kumimoji="0" lang="en-US" altLang="en-US" sz="1400" b="1" i="0" u="none" strike="noStrike" cap="none" normalizeH="0" baseline="0" dirty="0">
              <a:ln>
                <a:noFill/>
              </a:ln>
              <a:solidFill>
                <a:srgbClr val="000000"/>
              </a:solidFill>
              <a:effectLst/>
              <a:latin typeface="Lato" panose="020F0502020204030203" pitchFamily="34" charset="0"/>
              <a:ea typeface="Lato" panose="020F0502020204030203" pitchFamily="34" charset="0"/>
              <a:cs typeface="Lato" panose="020F0502020204030203" pitchFamily="34" charset="0"/>
            </a:endParaRPr>
          </a:p>
        </p:txBody>
      </p:sp>
      <p:sp>
        <p:nvSpPr>
          <p:cNvPr id="7" name="TextBox 6">
            <a:extLst>
              <a:ext uri="{FF2B5EF4-FFF2-40B4-BE49-F238E27FC236}">
                <a16:creationId xmlns:a16="http://schemas.microsoft.com/office/drawing/2014/main" id="{29932F71-E3C6-1866-B888-346003128A0E}"/>
              </a:ext>
            </a:extLst>
          </p:cNvPr>
          <p:cNvSpPr txBox="1"/>
          <p:nvPr/>
        </p:nvSpPr>
        <p:spPr>
          <a:xfrm>
            <a:off x="358880" y="1255128"/>
            <a:ext cx="5292112" cy="3754874"/>
          </a:xfrm>
          <a:prstGeom prst="rect">
            <a:avLst/>
          </a:prstGeom>
          <a:noFill/>
        </p:spPr>
        <p:txBody>
          <a:bodyPr wrap="square">
            <a:spAutoFit/>
          </a:bodyPr>
          <a:lstStyle/>
          <a:p>
            <a:pPr algn="just"/>
            <a:r>
              <a:rPr lang="en-US" sz="1400" b="1" dirty="0">
                <a:latin typeface="Lato" panose="020F0502020204030203" pitchFamily="34" charset="0"/>
                <a:ea typeface="Lato" panose="020F0502020204030203" pitchFamily="34" charset="0"/>
                <a:cs typeface="Lato" panose="020F0502020204030203" pitchFamily="34" charset="0"/>
              </a:rPr>
              <a:t>Financial Circumstances and Income Variability (Approx. 24%)</a:t>
            </a:r>
          </a:p>
          <a:p>
            <a:pPr algn="just"/>
            <a:r>
              <a:rPr lang="en-US" sz="1400" dirty="0">
                <a:latin typeface="Lato" panose="020F0502020204030203" pitchFamily="34" charset="0"/>
                <a:ea typeface="Lato" panose="020F0502020204030203" pitchFamily="34" charset="0"/>
                <a:cs typeface="Lato" panose="020F0502020204030203" pitchFamily="34" charset="0"/>
              </a:rPr>
              <a:t>Statements indicating that the variability of income and expenses, as well as uncertainty about future financial circumstances, make one-time donations a more suitable option.</a:t>
            </a:r>
          </a:p>
          <a:p>
            <a:pPr algn="just"/>
            <a:r>
              <a:rPr lang="en-US" sz="1400" b="1" dirty="0">
                <a:latin typeface="Lato" panose="020F0502020204030203" pitchFamily="34" charset="0"/>
                <a:ea typeface="Lato" panose="020F0502020204030203" pitchFamily="34" charset="0"/>
                <a:cs typeface="Lato" panose="020F0502020204030203" pitchFamily="34" charset="0"/>
              </a:rPr>
              <a:t>Ease and Simplicity (Approx. 22%)</a:t>
            </a:r>
          </a:p>
          <a:p>
            <a:pPr algn="just"/>
            <a:r>
              <a:rPr lang="en-US" sz="1400" dirty="0">
                <a:latin typeface="Lato" panose="020F0502020204030203" pitchFamily="34" charset="0"/>
                <a:ea typeface="Lato" panose="020F0502020204030203" pitchFamily="34" charset="0"/>
                <a:cs typeface="Lato" panose="020F0502020204030203" pitchFamily="34" charset="0"/>
              </a:rPr>
              <a:t>Statements expressing a preference for one-time donations because they are seen as easier, simpler, and more straightforward compared to committing to regular monthly donations.</a:t>
            </a:r>
          </a:p>
          <a:p>
            <a:pPr algn="just"/>
            <a:r>
              <a:rPr lang="en-US" sz="1400" b="1" dirty="0">
                <a:latin typeface="Lato" panose="020F0502020204030203" pitchFamily="34" charset="0"/>
                <a:ea typeface="Lato" panose="020F0502020204030203" pitchFamily="34" charset="0"/>
                <a:cs typeface="Lato" panose="020F0502020204030203" pitchFamily="34" charset="0"/>
              </a:rPr>
              <a:t>Control and Flexibility (Approx. 20%)</a:t>
            </a:r>
          </a:p>
          <a:p>
            <a:pPr algn="just"/>
            <a:r>
              <a:rPr lang="en-US" sz="1400" dirty="0">
                <a:latin typeface="Lato" panose="020F0502020204030203" pitchFamily="34" charset="0"/>
                <a:ea typeface="Lato" panose="020F0502020204030203" pitchFamily="34" charset="0"/>
                <a:cs typeface="Lato" panose="020F0502020204030203" pitchFamily="34" charset="0"/>
              </a:rPr>
              <a:t>Statements emphasizing the desire for control over the donation amount and the ability to choose when to donate based on personal circumstances.</a:t>
            </a:r>
          </a:p>
          <a:p>
            <a:pPr algn="just"/>
            <a:r>
              <a:rPr lang="en-US" sz="1400" b="1" dirty="0">
                <a:latin typeface="Lato" panose="020F0502020204030203" pitchFamily="34" charset="0"/>
                <a:ea typeface="Lato" panose="020F0502020204030203" pitchFamily="34" charset="0"/>
                <a:cs typeface="Lato" panose="020F0502020204030203" pitchFamily="34" charset="0"/>
              </a:rPr>
              <a:t>Financial Limitations (Approx. 17%)</a:t>
            </a:r>
          </a:p>
          <a:p>
            <a:pPr algn="just"/>
            <a:r>
              <a:rPr lang="en-US" sz="1400" dirty="0">
                <a:latin typeface="Lato" panose="020F0502020204030203" pitchFamily="34" charset="0"/>
                <a:ea typeface="Lato" panose="020F0502020204030203" pitchFamily="34" charset="0"/>
                <a:cs typeface="Lato" panose="020F0502020204030203" pitchFamily="34" charset="0"/>
              </a:rPr>
              <a:t>Statements indicating that financial constraints or limitations prevent individuals from committing to regular monthly donations, making one-time donations a more feasible option.</a:t>
            </a:r>
            <a:endParaRPr lang="en-US" dirty="0"/>
          </a:p>
        </p:txBody>
      </p:sp>
    </p:spTree>
    <p:extLst>
      <p:ext uri="{BB962C8B-B14F-4D97-AF65-F5344CB8AC3E}">
        <p14:creationId xmlns:p14="http://schemas.microsoft.com/office/powerpoint/2010/main" val="6305322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E49B509-306D-AB34-C54F-5F99193E8EA6}"/>
              </a:ext>
            </a:extLst>
          </p:cNvPr>
          <p:cNvSpPr txBox="1"/>
          <p:nvPr/>
        </p:nvSpPr>
        <p:spPr>
          <a:xfrm>
            <a:off x="331448" y="265190"/>
            <a:ext cx="11571154" cy="461665"/>
          </a:xfrm>
          <a:prstGeom prst="rect">
            <a:avLst/>
          </a:prstGeom>
          <a:noFill/>
        </p:spPr>
        <p:txBody>
          <a:bodyPr wrap="square" lIns="91440" tIns="45720" rIns="91440" bIns="45720" anchor="t">
            <a:spAutoFit/>
          </a:bodyPr>
          <a:lstStyle/>
          <a:p>
            <a:r>
              <a:rPr lang="en-US" sz="2400" b="1" dirty="0">
                <a:solidFill>
                  <a:srgbClr val="0070C0"/>
                </a:solidFill>
                <a:latin typeface="Lato"/>
                <a:ea typeface="Lato"/>
                <a:cs typeface="Lato"/>
              </a:rPr>
              <a:t>Q8: Which of these </a:t>
            </a:r>
            <a:r>
              <a:rPr lang="en-US" sz="2400" b="1" dirty="0" err="1">
                <a:solidFill>
                  <a:srgbClr val="0070C0"/>
                </a:solidFill>
                <a:latin typeface="Lato"/>
                <a:ea typeface="Lato"/>
                <a:cs typeface="Lato"/>
              </a:rPr>
              <a:t>Givey</a:t>
            </a:r>
            <a:r>
              <a:rPr lang="en-US" sz="2400" b="1" dirty="0">
                <a:solidFill>
                  <a:srgbClr val="0070C0"/>
                </a:solidFill>
                <a:latin typeface="Lato"/>
                <a:ea typeface="Lato"/>
                <a:cs typeface="Lato"/>
              </a:rPr>
              <a:t> features is most important or most interesting to you?</a:t>
            </a:r>
          </a:p>
        </p:txBody>
      </p:sp>
      <p:sp>
        <p:nvSpPr>
          <p:cNvPr id="9" name="TextBox 8">
            <a:extLst>
              <a:ext uri="{FF2B5EF4-FFF2-40B4-BE49-F238E27FC236}">
                <a16:creationId xmlns:a16="http://schemas.microsoft.com/office/drawing/2014/main" id="{C37F7958-A1FE-A7B3-DAC5-5B548F26EFCC}"/>
              </a:ext>
            </a:extLst>
          </p:cNvPr>
          <p:cNvSpPr txBox="1"/>
          <p:nvPr/>
        </p:nvSpPr>
        <p:spPr>
          <a:xfrm>
            <a:off x="331449" y="1290683"/>
            <a:ext cx="2087431" cy="338554"/>
          </a:xfrm>
          <a:prstGeom prst="rect">
            <a:avLst/>
          </a:prstGeom>
          <a:noFill/>
        </p:spPr>
        <p:txBody>
          <a:bodyPr wrap="none" rtlCol="0">
            <a:spAutoFit/>
          </a:bodyPr>
          <a:lstStyle/>
          <a:p>
            <a:r>
              <a:rPr lang="en-US" sz="1600" dirty="0">
                <a:latin typeface="Lato" panose="020F0502020204030203" pitchFamily="34" charset="0"/>
                <a:ea typeface="Lato" panose="020F0502020204030203" pitchFamily="34" charset="0"/>
                <a:cs typeface="Lato" panose="020F0502020204030203" pitchFamily="34" charset="0"/>
              </a:rPr>
              <a:t>Singapore Gen Z (58)</a:t>
            </a:r>
          </a:p>
        </p:txBody>
      </p:sp>
      <p:sp>
        <p:nvSpPr>
          <p:cNvPr id="10" name="TextBox 9">
            <a:extLst>
              <a:ext uri="{FF2B5EF4-FFF2-40B4-BE49-F238E27FC236}">
                <a16:creationId xmlns:a16="http://schemas.microsoft.com/office/drawing/2014/main" id="{089E6387-EF0E-03A0-C653-2B08F5A8BBD6}"/>
              </a:ext>
            </a:extLst>
          </p:cNvPr>
          <p:cNvSpPr txBox="1"/>
          <p:nvPr/>
        </p:nvSpPr>
        <p:spPr>
          <a:xfrm>
            <a:off x="331449" y="3815814"/>
            <a:ext cx="2618024" cy="338554"/>
          </a:xfrm>
          <a:prstGeom prst="rect">
            <a:avLst/>
          </a:prstGeom>
          <a:noFill/>
        </p:spPr>
        <p:txBody>
          <a:bodyPr wrap="none" rtlCol="0">
            <a:spAutoFit/>
          </a:bodyPr>
          <a:lstStyle/>
          <a:p>
            <a:r>
              <a:rPr lang="en-US" sz="1600" dirty="0">
                <a:latin typeface="Lato" panose="020F0502020204030203" pitchFamily="34" charset="0"/>
                <a:ea typeface="Lato" panose="020F0502020204030203" pitchFamily="34" charset="0"/>
                <a:cs typeface="Lato" panose="020F0502020204030203" pitchFamily="34" charset="0"/>
              </a:rPr>
              <a:t>Singapore Millennials (212)</a:t>
            </a:r>
          </a:p>
        </p:txBody>
      </p:sp>
      <p:sp>
        <p:nvSpPr>
          <p:cNvPr id="12" name="TextBox 11">
            <a:extLst>
              <a:ext uri="{FF2B5EF4-FFF2-40B4-BE49-F238E27FC236}">
                <a16:creationId xmlns:a16="http://schemas.microsoft.com/office/drawing/2014/main" id="{C6282F00-408B-D001-95E7-B6D8FA3ECF60}"/>
              </a:ext>
            </a:extLst>
          </p:cNvPr>
          <p:cNvSpPr txBox="1"/>
          <p:nvPr/>
        </p:nvSpPr>
        <p:spPr>
          <a:xfrm>
            <a:off x="6426612" y="1272236"/>
            <a:ext cx="1808508" cy="338554"/>
          </a:xfrm>
          <a:prstGeom prst="rect">
            <a:avLst/>
          </a:prstGeom>
          <a:noFill/>
        </p:spPr>
        <p:txBody>
          <a:bodyPr wrap="none" rtlCol="0">
            <a:spAutoFit/>
          </a:bodyPr>
          <a:lstStyle/>
          <a:p>
            <a:r>
              <a:rPr lang="en-US" sz="1600" dirty="0">
                <a:latin typeface="Lato" panose="020F0502020204030203" pitchFamily="34" charset="0"/>
                <a:ea typeface="Lato" panose="020F0502020204030203" pitchFamily="34" charset="0"/>
                <a:cs typeface="Lato" panose="020F0502020204030203" pitchFamily="34" charset="0"/>
              </a:rPr>
              <a:t>Ireland Gen Z (45)</a:t>
            </a:r>
          </a:p>
        </p:txBody>
      </p:sp>
      <p:sp>
        <p:nvSpPr>
          <p:cNvPr id="13" name="TextBox 12">
            <a:extLst>
              <a:ext uri="{FF2B5EF4-FFF2-40B4-BE49-F238E27FC236}">
                <a16:creationId xmlns:a16="http://schemas.microsoft.com/office/drawing/2014/main" id="{862519A8-C7A2-1BCA-4109-F9E1807BAD04}"/>
              </a:ext>
            </a:extLst>
          </p:cNvPr>
          <p:cNvSpPr txBox="1"/>
          <p:nvPr/>
        </p:nvSpPr>
        <p:spPr>
          <a:xfrm>
            <a:off x="6426612" y="3819712"/>
            <a:ext cx="2339102" cy="338554"/>
          </a:xfrm>
          <a:prstGeom prst="rect">
            <a:avLst/>
          </a:prstGeom>
          <a:noFill/>
        </p:spPr>
        <p:txBody>
          <a:bodyPr wrap="none" rtlCol="0">
            <a:spAutoFit/>
          </a:bodyPr>
          <a:lstStyle/>
          <a:p>
            <a:r>
              <a:rPr lang="en-US" sz="1600" dirty="0">
                <a:latin typeface="Lato" panose="020F0502020204030203" pitchFamily="34" charset="0"/>
                <a:ea typeface="Lato" panose="020F0502020204030203" pitchFamily="34" charset="0"/>
                <a:cs typeface="Lato" panose="020F0502020204030203" pitchFamily="34" charset="0"/>
              </a:rPr>
              <a:t>Ireland Millennials (224)</a:t>
            </a:r>
          </a:p>
        </p:txBody>
      </p:sp>
      <p:pic>
        <p:nvPicPr>
          <p:cNvPr id="4" name="Picture 3">
            <a:extLst>
              <a:ext uri="{FF2B5EF4-FFF2-40B4-BE49-F238E27FC236}">
                <a16:creationId xmlns:a16="http://schemas.microsoft.com/office/drawing/2014/main" id="{D554C003-B343-135E-A161-A32D772AB888}"/>
              </a:ext>
            </a:extLst>
          </p:cNvPr>
          <p:cNvPicPr>
            <a:picLocks noChangeAspect="1"/>
          </p:cNvPicPr>
          <p:nvPr/>
        </p:nvPicPr>
        <p:blipFill>
          <a:blip r:embed="rId3"/>
          <a:stretch>
            <a:fillRect/>
          </a:stretch>
        </p:blipFill>
        <p:spPr>
          <a:xfrm>
            <a:off x="424333" y="4154368"/>
            <a:ext cx="5464403" cy="1099701"/>
          </a:xfrm>
          <a:prstGeom prst="rect">
            <a:avLst/>
          </a:prstGeom>
        </p:spPr>
      </p:pic>
      <p:pic>
        <p:nvPicPr>
          <p:cNvPr id="7" name="Picture 6">
            <a:extLst>
              <a:ext uri="{FF2B5EF4-FFF2-40B4-BE49-F238E27FC236}">
                <a16:creationId xmlns:a16="http://schemas.microsoft.com/office/drawing/2014/main" id="{2A66AF87-DDF5-CFCF-1530-4DFD9023BB74}"/>
              </a:ext>
            </a:extLst>
          </p:cNvPr>
          <p:cNvPicPr>
            <a:picLocks noChangeAspect="1"/>
          </p:cNvPicPr>
          <p:nvPr/>
        </p:nvPicPr>
        <p:blipFill>
          <a:blip r:embed="rId4"/>
          <a:stretch>
            <a:fillRect/>
          </a:stretch>
        </p:blipFill>
        <p:spPr>
          <a:xfrm>
            <a:off x="424333" y="1629238"/>
            <a:ext cx="5464403" cy="1139476"/>
          </a:xfrm>
          <a:prstGeom prst="rect">
            <a:avLst/>
          </a:prstGeom>
        </p:spPr>
      </p:pic>
      <p:pic>
        <p:nvPicPr>
          <p:cNvPr id="17" name="Picture 16">
            <a:extLst>
              <a:ext uri="{FF2B5EF4-FFF2-40B4-BE49-F238E27FC236}">
                <a16:creationId xmlns:a16="http://schemas.microsoft.com/office/drawing/2014/main" id="{9D859CA2-DE96-DDBE-9B8D-A0F05A75B8BD}"/>
              </a:ext>
            </a:extLst>
          </p:cNvPr>
          <p:cNvPicPr>
            <a:picLocks noChangeAspect="1"/>
          </p:cNvPicPr>
          <p:nvPr/>
        </p:nvPicPr>
        <p:blipFill>
          <a:blip r:embed="rId5"/>
          <a:stretch>
            <a:fillRect/>
          </a:stretch>
        </p:blipFill>
        <p:spPr>
          <a:xfrm>
            <a:off x="6479534" y="4152668"/>
            <a:ext cx="5468788" cy="1099702"/>
          </a:xfrm>
          <a:prstGeom prst="rect">
            <a:avLst/>
          </a:prstGeom>
        </p:spPr>
      </p:pic>
      <p:pic>
        <p:nvPicPr>
          <p:cNvPr id="20" name="Picture 19">
            <a:extLst>
              <a:ext uri="{FF2B5EF4-FFF2-40B4-BE49-F238E27FC236}">
                <a16:creationId xmlns:a16="http://schemas.microsoft.com/office/drawing/2014/main" id="{B24FF59D-A949-32B2-EE00-650CE188891F}"/>
              </a:ext>
            </a:extLst>
          </p:cNvPr>
          <p:cNvPicPr>
            <a:picLocks noChangeAspect="1"/>
          </p:cNvPicPr>
          <p:nvPr/>
        </p:nvPicPr>
        <p:blipFill>
          <a:blip r:embed="rId6"/>
          <a:stretch>
            <a:fillRect/>
          </a:stretch>
        </p:blipFill>
        <p:spPr>
          <a:xfrm>
            <a:off x="6479534" y="1599747"/>
            <a:ext cx="5422673" cy="1099703"/>
          </a:xfrm>
          <a:prstGeom prst="rect">
            <a:avLst/>
          </a:prstGeom>
        </p:spPr>
      </p:pic>
    </p:spTree>
    <p:extLst>
      <p:ext uri="{BB962C8B-B14F-4D97-AF65-F5344CB8AC3E}">
        <p14:creationId xmlns:p14="http://schemas.microsoft.com/office/powerpoint/2010/main" val="42426571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E49B509-306D-AB34-C54F-5F99193E8EA6}"/>
              </a:ext>
            </a:extLst>
          </p:cNvPr>
          <p:cNvSpPr txBox="1"/>
          <p:nvPr/>
        </p:nvSpPr>
        <p:spPr>
          <a:xfrm>
            <a:off x="331448" y="265190"/>
            <a:ext cx="11976376" cy="338554"/>
          </a:xfrm>
          <a:prstGeom prst="rect">
            <a:avLst/>
          </a:prstGeom>
          <a:noFill/>
        </p:spPr>
        <p:txBody>
          <a:bodyPr wrap="square" lIns="91440" tIns="45720" rIns="91440" bIns="45720" anchor="t">
            <a:spAutoFit/>
          </a:bodyPr>
          <a:lstStyle/>
          <a:p>
            <a:r>
              <a:rPr lang="en-US" sz="1600" b="1" dirty="0">
                <a:solidFill>
                  <a:srgbClr val="0070C0"/>
                </a:solidFill>
                <a:latin typeface="Lato"/>
                <a:ea typeface="Lato"/>
                <a:cs typeface="Lato"/>
              </a:rPr>
              <a:t>Q9: As part of your </a:t>
            </a:r>
            <a:r>
              <a:rPr lang="en-US" sz="1600" b="1" dirty="0" err="1">
                <a:solidFill>
                  <a:srgbClr val="0070C0"/>
                </a:solidFill>
                <a:latin typeface="Lato"/>
                <a:ea typeface="Lato"/>
                <a:cs typeface="Lato"/>
              </a:rPr>
              <a:t>Givey</a:t>
            </a:r>
            <a:r>
              <a:rPr lang="en-US" sz="1600" b="1" dirty="0">
                <a:solidFill>
                  <a:srgbClr val="0070C0"/>
                </a:solidFill>
                <a:latin typeface="Lato"/>
                <a:ea typeface="Lato"/>
                <a:cs typeface="Lato"/>
              </a:rPr>
              <a:t> subscription, you will get access to certain features. Which are most important to you? Pick your top 2?</a:t>
            </a:r>
          </a:p>
        </p:txBody>
      </p:sp>
      <p:sp>
        <p:nvSpPr>
          <p:cNvPr id="9" name="TextBox 8">
            <a:extLst>
              <a:ext uri="{FF2B5EF4-FFF2-40B4-BE49-F238E27FC236}">
                <a16:creationId xmlns:a16="http://schemas.microsoft.com/office/drawing/2014/main" id="{C37F7958-A1FE-A7B3-DAC5-5B548F26EFCC}"/>
              </a:ext>
            </a:extLst>
          </p:cNvPr>
          <p:cNvSpPr txBox="1"/>
          <p:nvPr/>
        </p:nvSpPr>
        <p:spPr>
          <a:xfrm>
            <a:off x="331449" y="732899"/>
            <a:ext cx="2087431" cy="338554"/>
          </a:xfrm>
          <a:prstGeom prst="rect">
            <a:avLst/>
          </a:prstGeom>
          <a:noFill/>
        </p:spPr>
        <p:txBody>
          <a:bodyPr wrap="none" rtlCol="0">
            <a:spAutoFit/>
          </a:bodyPr>
          <a:lstStyle/>
          <a:p>
            <a:r>
              <a:rPr lang="en-US" sz="1600" dirty="0">
                <a:latin typeface="Lato" panose="020F0502020204030203" pitchFamily="34" charset="0"/>
                <a:ea typeface="Lato" panose="020F0502020204030203" pitchFamily="34" charset="0"/>
                <a:cs typeface="Lato" panose="020F0502020204030203" pitchFamily="34" charset="0"/>
              </a:rPr>
              <a:t>Singapore Gen Z (58)</a:t>
            </a:r>
          </a:p>
        </p:txBody>
      </p:sp>
      <p:sp>
        <p:nvSpPr>
          <p:cNvPr id="10" name="TextBox 9">
            <a:extLst>
              <a:ext uri="{FF2B5EF4-FFF2-40B4-BE49-F238E27FC236}">
                <a16:creationId xmlns:a16="http://schemas.microsoft.com/office/drawing/2014/main" id="{089E6387-EF0E-03A0-C653-2B08F5A8BBD6}"/>
              </a:ext>
            </a:extLst>
          </p:cNvPr>
          <p:cNvSpPr txBox="1"/>
          <p:nvPr/>
        </p:nvSpPr>
        <p:spPr>
          <a:xfrm>
            <a:off x="331449" y="3440910"/>
            <a:ext cx="2618024" cy="338554"/>
          </a:xfrm>
          <a:prstGeom prst="rect">
            <a:avLst/>
          </a:prstGeom>
          <a:noFill/>
        </p:spPr>
        <p:txBody>
          <a:bodyPr wrap="none" rtlCol="0">
            <a:spAutoFit/>
          </a:bodyPr>
          <a:lstStyle/>
          <a:p>
            <a:r>
              <a:rPr lang="en-US" sz="1600" dirty="0">
                <a:latin typeface="Lato" panose="020F0502020204030203" pitchFamily="34" charset="0"/>
                <a:ea typeface="Lato" panose="020F0502020204030203" pitchFamily="34" charset="0"/>
                <a:cs typeface="Lato" panose="020F0502020204030203" pitchFamily="34" charset="0"/>
              </a:rPr>
              <a:t>Singapore Millennials (212)</a:t>
            </a:r>
          </a:p>
        </p:txBody>
      </p:sp>
      <p:sp>
        <p:nvSpPr>
          <p:cNvPr id="12" name="TextBox 11">
            <a:extLst>
              <a:ext uri="{FF2B5EF4-FFF2-40B4-BE49-F238E27FC236}">
                <a16:creationId xmlns:a16="http://schemas.microsoft.com/office/drawing/2014/main" id="{C6282F00-408B-D001-95E7-B6D8FA3ECF60}"/>
              </a:ext>
            </a:extLst>
          </p:cNvPr>
          <p:cNvSpPr txBox="1"/>
          <p:nvPr/>
        </p:nvSpPr>
        <p:spPr>
          <a:xfrm>
            <a:off x="6252876" y="714452"/>
            <a:ext cx="1808508" cy="338554"/>
          </a:xfrm>
          <a:prstGeom prst="rect">
            <a:avLst/>
          </a:prstGeom>
          <a:noFill/>
        </p:spPr>
        <p:txBody>
          <a:bodyPr wrap="none" rtlCol="0">
            <a:spAutoFit/>
          </a:bodyPr>
          <a:lstStyle/>
          <a:p>
            <a:r>
              <a:rPr lang="en-US" sz="1600" dirty="0">
                <a:latin typeface="Lato" panose="020F0502020204030203" pitchFamily="34" charset="0"/>
                <a:ea typeface="Lato" panose="020F0502020204030203" pitchFamily="34" charset="0"/>
                <a:cs typeface="Lato" panose="020F0502020204030203" pitchFamily="34" charset="0"/>
              </a:rPr>
              <a:t>Ireland Gen Z (45)</a:t>
            </a:r>
          </a:p>
        </p:txBody>
      </p:sp>
      <p:sp>
        <p:nvSpPr>
          <p:cNvPr id="13" name="TextBox 12">
            <a:extLst>
              <a:ext uri="{FF2B5EF4-FFF2-40B4-BE49-F238E27FC236}">
                <a16:creationId xmlns:a16="http://schemas.microsoft.com/office/drawing/2014/main" id="{862519A8-C7A2-1BCA-4109-F9E1807BAD04}"/>
              </a:ext>
            </a:extLst>
          </p:cNvPr>
          <p:cNvSpPr txBox="1"/>
          <p:nvPr/>
        </p:nvSpPr>
        <p:spPr>
          <a:xfrm>
            <a:off x="6252876" y="3444808"/>
            <a:ext cx="2339102" cy="338554"/>
          </a:xfrm>
          <a:prstGeom prst="rect">
            <a:avLst/>
          </a:prstGeom>
          <a:noFill/>
        </p:spPr>
        <p:txBody>
          <a:bodyPr wrap="none" rtlCol="0">
            <a:spAutoFit/>
          </a:bodyPr>
          <a:lstStyle/>
          <a:p>
            <a:r>
              <a:rPr lang="en-US" sz="1600" dirty="0">
                <a:latin typeface="Lato" panose="020F0502020204030203" pitchFamily="34" charset="0"/>
                <a:ea typeface="Lato" panose="020F0502020204030203" pitchFamily="34" charset="0"/>
                <a:cs typeface="Lato" panose="020F0502020204030203" pitchFamily="34" charset="0"/>
              </a:rPr>
              <a:t>Ireland Millennials (224)</a:t>
            </a:r>
          </a:p>
        </p:txBody>
      </p:sp>
      <p:pic>
        <p:nvPicPr>
          <p:cNvPr id="4" name="Picture 3">
            <a:extLst>
              <a:ext uri="{FF2B5EF4-FFF2-40B4-BE49-F238E27FC236}">
                <a16:creationId xmlns:a16="http://schemas.microsoft.com/office/drawing/2014/main" id="{B51BA814-D2C8-5498-93AE-597B9D0CB9AC}"/>
              </a:ext>
            </a:extLst>
          </p:cNvPr>
          <p:cNvPicPr>
            <a:picLocks noChangeAspect="1"/>
          </p:cNvPicPr>
          <p:nvPr/>
        </p:nvPicPr>
        <p:blipFill>
          <a:blip r:embed="rId3"/>
          <a:stretch>
            <a:fillRect/>
          </a:stretch>
        </p:blipFill>
        <p:spPr>
          <a:xfrm>
            <a:off x="396149" y="3795772"/>
            <a:ext cx="5830916" cy="2014564"/>
          </a:xfrm>
          <a:prstGeom prst="rect">
            <a:avLst/>
          </a:prstGeom>
        </p:spPr>
      </p:pic>
      <p:pic>
        <p:nvPicPr>
          <p:cNvPr id="14" name="Picture 13">
            <a:extLst>
              <a:ext uri="{FF2B5EF4-FFF2-40B4-BE49-F238E27FC236}">
                <a16:creationId xmlns:a16="http://schemas.microsoft.com/office/drawing/2014/main" id="{961AF916-C392-A3D7-897D-204597454F50}"/>
              </a:ext>
            </a:extLst>
          </p:cNvPr>
          <p:cNvPicPr>
            <a:picLocks noChangeAspect="1"/>
          </p:cNvPicPr>
          <p:nvPr/>
        </p:nvPicPr>
        <p:blipFill>
          <a:blip r:embed="rId4"/>
          <a:stretch>
            <a:fillRect/>
          </a:stretch>
        </p:blipFill>
        <p:spPr>
          <a:xfrm>
            <a:off x="396150" y="1047664"/>
            <a:ext cx="5830916" cy="2053713"/>
          </a:xfrm>
          <a:prstGeom prst="rect">
            <a:avLst/>
          </a:prstGeom>
        </p:spPr>
      </p:pic>
      <p:pic>
        <p:nvPicPr>
          <p:cNvPr id="17" name="Picture 16">
            <a:extLst>
              <a:ext uri="{FF2B5EF4-FFF2-40B4-BE49-F238E27FC236}">
                <a16:creationId xmlns:a16="http://schemas.microsoft.com/office/drawing/2014/main" id="{40993547-E5A2-54D6-6C93-1B4CDF03F7BE}"/>
              </a:ext>
            </a:extLst>
          </p:cNvPr>
          <p:cNvPicPr>
            <a:picLocks noChangeAspect="1"/>
          </p:cNvPicPr>
          <p:nvPr/>
        </p:nvPicPr>
        <p:blipFill>
          <a:blip r:embed="rId5"/>
          <a:stretch>
            <a:fillRect/>
          </a:stretch>
        </p:blipFill>
        <p:spPr>
          <a:xfrm>
            <a:off x="6309360" y="3797752"/>
            <a:ext cx="5830917" cy="2006921"/>
          </a:xfrm>
          <a:prstGeom prst="rect">
            <a:avLst/>
          </a:prstGeom>
        </p:spPr>
      </p:pic>
      <p:pic>
        <p:nvPicPr>
          <p:cNvPr id="20" name="Picture 19">
            <a:extLst>
              <a:ext uri="{FF2B5EF4-FFF2-40B4-BE49-F238E27FC236}">
                <a16:creationId xmlns:a16="http://schemas.microsoft.com/office/drawing/2014/main" id="{771A3288-AEA7-F98E-529D-B33572C51BA3}"/>
              </a:ext>
            </a:extLst>
          </p:cNvPr>
          <p:cNvPicPr>
            <a:picLocks noChangeAspect="1"/>
          </p:cNvPicPr>
          <p:nvPr/>
        </p:nvPicPr>
        <p:blipFill>
          <a:blip r:embed="rId6"/>
          <a:stretch>
            <a:fillRect/>
          </a:stretch>
        </p:blipFill>
        <p:spPr>
          <a:xfrm>
            <a:off x="6309360" y="1049109"/>
            <a:ext cx="5830917" cy="2053970"/>
          </a:xfrm>
          <a:prstGeom prst="rect">
            <a:avLst/>
          </a:prstGeom>
        </p:spPr>
      </p:pic>
    </p:spTree>
    <p:extLst>
      <p:ext uri="{BB962C8B-B14F-4D97-AF65-F5344CB8AC3E}">
        <p14:creationId xmlns:p14="http://schemas.microsoft.com/office/powerpoint/2010/main" val="2549066119"/>
      </p:ext>
    </p:extLst>
  </p:cSld>
  <p:clrMapOvr>
    <a:masterClrMapping/>
  </p:clrMapOvr>
</p:sld>
</file>

<file path=ppt/theme/theme1.xml><?xml version="1.0" encoding="utf-8"?>
<a:theme xmlns:a="http://schemas.openxmlformats.org/drawingml/2006/main" name="UNHCR2016">
  <a:themeElements>
    <a:clrScheme name="UNHCR2016">
      <a:dk1>
        <a:sysClr val="windowText" lastClr="000000"/>
      </a:dk1>
      <a:lt1>
        <a:sysClr val="window" lastClr="FFFFFF"/>
      </a:lt1>
      <a:dk2>
        <a:srgbClr val="FFFFFF"/>
      </a:dk2>
      <a:lt2>
        <a:srgbClr val="0072BC"/>
      </a:lt2>
      <a:accent1>
        <a:srgbClr val="0072BC"/>
      </a:accent1>
      <a:accent2>
        <a:srgbClr val="000000"/>
      </a:accent2>
      <a:accent3>
        <a:srgbClr val="FAEB00"/>
      </a:accent3>
      <a:accent4>
        <a:srgbClr val="17375F"/>
      </a:accent4>
      <a:accent5>
        <a:srgbClr val="08B499"/>
      </a:accent5>
      <a:accent6>
        <a:srgbClr val="EF4960"/>
      </a:accent6>
      <a:hlink>
        <a:srgbClr val="0072BC"/>
      </a:hlink>
      <a:folHlink>
        <a:srgbClr val="0072BC"/>
      </a:folHlink>
    </a:clrScheme>
    <a:fontScheme name="UNHCR2016">
      <a:majorFont>
        <a:latin typeface="Arial"/>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 Template 2.0 with changes v2" id="{A808CB3D-CBBC-441E-917E-FD886B5A3312}" vid="{F98D2C1E-11AA-4951-B23B-3CA09D13E44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AEB2FCB4F6AEC47ADFADFF88534204A" ma:contentTypeVersion="15" ma:contentTypeDescription="Create a new document." ma:contentTypeScope="" ma:versionID="b6006dbecdd9765cc0eb1938687477ff">
  <xsd:schema xmlns:xsd="http://www.w3.org/2001/XMLSchema" xmlns:xs="http://www.w3.org/2001/XMLSchema" xmlns:p="http://schemas.microsoft.com/office/2006/metadata/properties" xmlns:ns2="2a5f9cbd-69f0-4b62-a68e-a04ea865a6ef" xmlns:ns3="ccc465fe-a22b-4e67-a368-0eac8297b1c9" targetNamespace="http://schemas.microsoft.com/office/2006/metadata/properties" ma:root="true" ma:fieldsID="77435c20d9a127224da13f34a1f0409d" ns2:_="" ns3:_="">
    <xsd:import namespace="2a5f9cbd-69f0-4b62-a68e-a04ea865a6ef"/>
    <xsd:import namespace="ccc465fe-a22b-4e67-a368-0eac8297b1c9"/>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LengthInSeconds" minOccurs="0"/>
                <xsd:element ref="ns2:MediaServiceDateTaken" minOccurs="0"/>
                <xsd:element ref="ns2:MediaServiceLocation" minOccurs="0"/>
                <xsd:element ref="ns2:Info"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a5f9cbd-69f0-4b62-a68e-a04ea865a6e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f5f3f4cc-79b9-4d17-b8fa-dd7577b1fbe8"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Location" ma:index="20" nillable="true" ma:displayName="Location" ma:description="" ma:indexed="true" ma:internalName="MediaServiceLocation" ma:readOnly="true">
      <xsd:simpleType>
        <xsd:restriction base="dms:Text"/>
      </xsd:simpleType>
    </xsd:element>
    <xsd:element name="Info" ma:index="21" nillable="true" ma:displayName="Info" ma:format="Dropdown" ma:internalName="Info">
      <xsd:simpleType>
        <xsd:restriction base="dms:Text">
          <xsd:maxLength value="255"/>
        </xsd:restriction>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cc465fe-a22b-4e67-a368-0eac8297b1c9"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8279481f-f1d5-4052-9617-413e1e2aa977}" ma:internalName="TaxCatchAll" ma:showField="CatchAllData" ma:web="ccc465fe-a22b-4e67-a368-0eac8297b1c9">
      <xsd:complexType>
        <xsd:complexContent>
          <xsd:extension base="dms:MultiChoiceLookup">
            <xsd:sequence>
              <xsd:element name="Value" type="dms:Lookup" maxOccurs="unbounded" minOccurs="0" nillable="true"/>
            </xsd:sequence>
          </xsd:extension>
        </xsd:complexContent>
      </xsd:complexType>
    </xsd:element>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a5f9cbd-69f0-4b62-a68e-a04ea865a6ef">
      <Terms xmlns="http://schemas.microsoft.com/office/infopath/2007/PartnerControls"/>
    </lcf76f155ced4ddcb4097134ff3c332f>
    <TaxCatchAll xmlns="ccc465fe-a22b-4e67-a368-0eac8297b1c9" xsi:nil="true"/>
    <SharedWithUsers xmlns="ccc465fe-a22b-4e67-a368-0eac8297b1c9">
      <UserInfo>
        <DisplayName>SharingLinks.f3ba821b-036b-47fa-b908-4b8148ee5071.Flexible.4f6857dd-cb4d-4059-8f3b-87cea85d4647</DisplayName>
        <AccountId>1002</AccountId>
        <AccountType/>
      </UserInfo>
      <UserInfo>
        <DisplayName>Diana Ruano Ortiz</DisplayName>
        <AccountId>72</AccountId>
        <AccountType/>
      </UserInfo>
    </SharedWithUsers>
    <Info xmlns="2a5f9cbd-69f0-4b62-a68e-a04ea865a6ef" xsi:nil="true"/>
  </documentManagement>
</p:properties>
</file>

<file path=customXml/itemProps1.xml><?xml version="1.0" encoding="utf-8"?>
<ds:datastoreItem xmlns:ds="http://schemas.openxmlformats.org/officeDocument/2006/customXml" ds:itemID="{106140E9-5588-49D1-8716-55B1A11652DB}">
  <ds:schemaRefs>
    <ds:schemaRef ds:uri="2a5f9cbd-69f0-4b62-a68e-a04ea865a6ef"/>
    <ds:schemaRef ds:uri="ccc465fe-a22b-4e67-a368-0eac8297b1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D412EBBC-FBDC-4790-B3A8-7AB2DA7BD42A}">
  <ds:schemaRefs>
    <ds:schemaRef ds:uri="http://schemas.microsoft.com/sharepoint/v3/contenttype/forms"/>
  </ds:schemaRefs>
</ds:datastoreItem>
</file>

<file path=customXml/itemProps3.xml><?xml version="1.0" encoding="utf-8"?>
<ds:datastoreItem xmlns:ds="http://schemas.openxmlformats.org/officeDocument/2006/customXml" ds:itemID="{D0817E2C-D994-4C89-B46E-957D9C776BCE}">
  <ds:schemaRefs>
    <ds:schemaRef ds:uri="2a5f9cbd-69f0-4b62-a68e-a04ea865a6ef"/>
    <ds:schemaRef ds:uri="ccc465fe-a22b-4e67-a368-0eac8297b1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99</TotalTime>
  <Words>2022</Words>
  <Application>Microsoft Office PowerPoint</Application>
  <PresentationFormat>Widescreen</PresentationFormat>
  <Paragraphs>169</Paragraphs>
  <Slides>12</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Lato</vt:lpstr>
      <vt:lpstr>UNHCR2016</vt:lpstr>
      <vt:lpstr>Recap on Reimagining Fundraising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Claudia Geluk</dc:creator>
  <cp:lastModifiedBy>Claudia Geluk</cp:lastModifiedBy>
  <cp:revision>4</cp:revision>
  <dcterms:created xsi:type="dcterms:W3CDTF">2021-03-24T10:44:53Z</dcterms:created>
  <dcterms:modified xsi:type="dcterms:W3CDTF">2023-11-01T08:17:34Z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0x0101002AEB2FCB4F6AEC47ADFADFF88534204A</vt:lpwstr>
  </property>
  <property fmtid="{D5CDD505-2E9C-101B-9397-08002B2CF9AE}" pid="3" name="MediaServiceImageTags">
    <vt:lpwstr/>
  </property>
</Properties>
</file>